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FF2C6-EF96-4F25-BCEE-2AD9DD2903A1}" v="155" dt="2022-03-31T09:12:11.873"/>
    <p1510:client id="{B6392BDC-B5AA-4E85-B4E6-2477684D9176}" v="48" dt="2022-03-31T08:59:53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35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268A84-0EB6-4ACF-BD1B-BFC1F28EAE4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85CF60F-268E-40D4-A834-B334FF66CFCC}">
      <dgm:prSet/>
      <dgm:spPr/>
      <dgm:t>
        <a:bodyPr/>
        <a:lstStyle/>
        <a:p>
          <a:r>
            <a:rPr lang="en-GB" b="0" i="0" dirty="0"/>
            <a:t>Royal Fort Gardens and </a:t>
          </a:r>
          <a:r>
            <a:rPr lang="en-GB" b="0" i="0" dirty="0" err="1"/>
            <a:t>Goldney</a:t>
          </a:r>
          <a:r>
            <a:rPr lang="en-GB" b="0" i="0" dirty="0"/>
            <a:t> garden are two of the most beautiful gardens in Bristol</a:t>
          </a:r>
          <a:endParaRPr lang="en-US" dirty="0"/>
        </a:p>
      </dgm:t>
    </dgm:pt>
    <dgm:pt modelId="{AAF01635-DB89-4A86-BB37-3838EED0D29C}" type="parTrans" cxnId="{2CB5F042-8A67-4721-B5E4-536F5AAA40D6}">
      <dgm:prSet/>
      <dgm:spPr/>
      <dgm:t>
        <a:bodyPr/>
        <a:lstStyle/>
        <a:p>
          <a:endParaRPr lang="en-US"/>
        </a:p>
      </dgm:t>
    </dgm:pt>
    <dgm:pt modelId="{AC36CAE7-41F2-4D7A-8136-742FCCBC6D62}" type="sibTrans" cxnId="{2CB5F042-8A67-4721-B5E4-536F5AAA40D6}">
      <dgm:prSet/>
      <dgm:spPr/>
      <dgm:t>
        <a:bodyPr/>
        <a:lstStyle/>
        <a:p>
          <a:endParaRPr lang="en-US"/>
        </a:p>
      </dgm:t>
    </dgm:pt>
    <dgm:pt modelId="{9E3FD9E6-E41B-49FC-8FAE-C005ABD77598}">
      <dgm:prSet/>
      <dgm:spPr/>
      <dgm:t>
        <a:bodyPr/>
        <a:lstStyle/>
        <a:p>
          <a:r>
            <a:rPr lang="en-GB" b="0" i="0"/>
            <a:t>Both gardens contain a lot of art pieces</a:t>
          </a:r>
          <a:endParaRPr lang="en-US"/>
        </a:p>
      </dgm:t>
    </dgm:pt>
    <dgm:pt modelId="{DCB72575-61CC-4677-A0A2-0D5E0BB29BA2}" type="parTrans" cxnId="{2348A399-AD56-43C5-9DBB-49E4AB5FF4FC}">
      <dgm:prSet/>
      <dgm:spPr/>
      <dgm:t>
        <a:bodyPr/>
        <a:lstStyle/>
        <a:p>
          <a:endParaRPr lang="en-US"/>
        </a:p>
      </dgm:t>
    </dgm:pt>
    <dgm:pt modelId="{7295756C-F415-45BD-9965-D5143CA7B424}" type="sibTrans" cxnId="{2348A399-AD56-43C5-9DBB-49E4AB5FF4FC}">
      <dgm:prSet/>
      <dgm:spPr/>
      <dgm:t>
        <a:bodyPr/>
        <a:lstStyle/>
        <a:p>
          <a:endParaRPr lang="en-US"/>
        </a:p>
      </dgm:t>
    </dgm:pt>
    <dgm:pt modelId="{32D6CC1B-33E2-4AB0-8B9E-6AD8E153E097}">
      <dgm:prSet/>
      <dgm:spPr/>
      <dgm:t>
        <a:bodyPr/>
        <a:lstStyle/>
        <a:p>
          <a:r>
            <a:rPr lang="en-GB"/>
            <a:t>Information isn’t provided for all the art pieces</a:t>
          </a:r>
          <a:endParaRPr lang="en-US"/>
        </a:p>
      </dgm:t>
    </dgm:pt>
    <dgm:pt modelId="{B0013D0E-F035-45EE-A7C1-AD32FE8425B3}" type="parTrans" cxnId="{D6365E42-4430-43CF-8619-AA4F0B31F7E6}">
      <dgm:prSet/>
      <dgm:spPr/>
      <dgm:t>
        <a:bodyPr/>
        <a:lstStyle/>
        <a:p>
          <a:endParaRPr lang="en-US"/>
        </a:p>
      </dgm:t>
    </dgm:pt>
    <dgm:pt modelId="{2A1D7F8C-115B-4A2F-88DA-0179166FDC5B}" type="sibTrans" cxnId="{D6365E42-4430-43CF-8619-AA4F0B31F7E6}">
      <dgm:prSet/>
      <dgm:spPr/>
      <dgm:t>
        <a:bodyPr/>
        <a:lstStyle/>
        <a:p>
          <a:endParaRPr lang="en-US"/>
        </a:p>
      </dgm:t>
    </dgm:pt>
    <dgm:pt modelId="{4368BA70-BF06-4C47-A7E3-AC8220EB6B05}">
      <dgm:prSet/>
      <dgm:spPr/>
      <dgm:t>
        <a:bodyPr/>
        <a:lstStyle/>
        <a:p>
          <a:r>
            <a:rPr lang="en-GB" b="0" i="0"/>
            <a:t>There is potential for something more with the help of technology</a:t>
          </a:r>
          <a:endParaRPr lang="en-US"/>
        </a:p>
      </dgm:t>
    </dgm:pt>
    <dgm:pt modelId="{F44701E6-848A-40E6-AA5D-6BF4B82F28D0}" type="parTrans" cxnId="{C7A5FD37-5936-48BD-B8D9-F74BAD75DA5E}">
      <dgm:prSet/>
      <dgm:spPr/>
      <dgm:t>
        <a:bodyPr/>
        <a:lstStyle/>
        <a:p>
          <a:endParaRPr lang="en-US"/>
        </a:p>
      </dgm:t>
    </dgm:pt>
    <dgm:pt modelId="{D6A6A46C-CD58-48FA-9A6B-0AEBFF3B11F3}" type="sibTrans" cxnId="{C7A5FD37-5936-48BD-B8D9-F74BAD75DA5E}">
      <dgm:prSet/>
      <dgm:spPr/>
      <dgm:t>
        <a:bodyPr/>
        <a:lstStyle/>
        <a:p>
          <a:endParaRPr lang="en-US"/>
        </a:p>
      </dgm:t>
    </dgm:pt>
    <dgm:pt modelId="{E7692402-2042-4356-946D-F0250B688FB2}">
      <dgm:prSet/>
      <dgm:spPr/>
      <dgm:t>
        <a:bodyPr/>
        <a:lstStyle/>
        <a:p>
          <a:r>
            <a:rPr lang="en-GB"/>
            <a:t>A website that contains all the relevant information and pictures is being built, so we must find a way to take advantage of that</a:t>
          </a:r>
          <a:endParaRPr lang="en-US"/>
        </a:p>
      </dgm:t>
    </dgm:pt>
    <dgm:pt modelId="{467051D3-DA10-4AB8-B963-DA16A8C722DC}" type="parTrans" cxnId="{1709FA27-B02E-4550-9D3B-6D88ADD4631E}">
      <dgm:prSet/>
      <dgm:spPr/>
      <dgm:t>
        <a:bodyPr/>
        <a:lstStyle/>
        <a:p>
          <a:endParaRPr lang="en-US"/>
        </a:p>
      </dgm:t>
    </dgm:pt>
    <dgm:pt modelId="{4646D65C-A5F1-40EF-863A-78CE2B89CB7F}" type="sibTrans" cxnId="{1709FA27-B02E-4550-9D3B-6D88ADD4631E}">
      <dgm:prSet/>
      <dgm:spPr/>
      <dgm:t>
        <a:bodyPr/>
        <a:lstStyle/>
        <a:p>
          <a:endParaRPr lang="en-US"/>
        </a:p>
      </dgm:t>
    </dgm:pt>
    <dgm:pt modelId="{F4D46E35-D21C-477F-BA11-5A58E8CA83D6}" type="pres">
      <dgm:prSet presAssocID="{93268A84-0EB6-4ACF-BD1B-BFC1F28EAE48}" presName="root" presStyleCnt="0">
        <dgm:presLayoutVars>
          <dgm:dir/>
          <dgm:resizeHandles val="exact"/>
        </dgm:presLayoutVars>
      </dgm:prSet>
      <dgm:spPr/>
    </dgm:pt>
    <dgm:pt modelId="{E4B74AF7-8424-4DC3-ADC1-B9E26A36D0E2}" type="pres">
      <dgm:prSet presAssocID="{93268A84-0EB6-4ACF-BD1B-BFC1F28EAE48}" presName="container" presStyleCnt="0">
        <dgm:presLayoutVars>
          <dgm:dir/>
          <dgm:resizeHandles val="exact"/>
        </dgm:presLayoutVars>
      </dgm:prSet>
      <dgm:spPr/>
    </dgm:pt>
    <dgm:pt modelId="{DB3E9DDF-E8D7-4A13-BE3F-F030BAA35A93}" type="pres">
      <dgm:prSet presAssocID="{685CF60F-268E-40D4-A834-B334FF66CFCC}" presName="compNode" presStyleCnt="0"/>
      <dgm:spPr/>
    </dgm:pt>
    <dgm:pt modelId="{D053DA93-6F46-4E3C-88B2-C7BE2C9D506B}" type="pres">
      <dgm:prSet presAssocID="{685CF60F-268E-40D4-A834-B334FF66CFCC}" presName="iconBgRect" presStyleLbl="bgShp" presStyleIdx="0" presStyleCnt="5"/>
      <dgm:spPr/>
    </dgm:pt>
    <dgm:pt modelId="{4F5E1832-86F7-4AF1-A7CC-70B368020F2B}" type="pres">
      <dgm:prSet presAssocID="{685CF60F-268E-40D4-A834-B334FF66CFC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"/>
        </a:ext>
      </dgm:extLst>
    </dgm:pt>
    <dgm:pt modelId="{3B77F827-DC12-4467-A842-F0B9A308A415}" type="pres">
      <dgm:prSet presAssocID="{685CF60F-268E-40D4-A834-B334FF66CFCC}" presName="spaceRect" presStyleCnt="0"/>
      <dgm:spPr/>
    </dgm:pt>
    <dgm:pt modelId="{23C9DD8B-8040-4259-8F4F-92CBAC8359A1}" type="pres">
      <dgm:prSet presAssocID="{685CF60F-268E-40D4-A834-B334FF66CFCC}" presName="textRect" presStyleLbl="revTx" presStyleIdx="0" presStyleCnt="5">
        <dgm:presLayoutVars>
          <dgm:chMax val="1"/>
          <dgm:chPref val="1"/>
        </dgm:presLayoutVars>
      </dgm:prSet>
      <dgm:spPr/>
    </dgm:pt>
    <dgm:pt modelId="{22501E5C-667B-4C54-AA31-E0EC15679F6B}" type="pres">
      <dgm:prSet presAssocID="{AC36CAE7-41F2-4D7A-8136-742FCCBC6D62}" presName="sibTrans" presStyleLbl="sibTrans2D1" presStyleIdx="0" presStyleCnt="0"/>
      <dgm:spPr/>
    </dgm:pt>
    <dgm:pt modelId="{F5F94119-96F6-43B0-967E-D0F5E56326FA}" type="pres">
      <dgm:prSet presAssocID="{9E3FD9E6-E41B-49FC-8FAE-C005ABD77598}" presName="compNode" presStyleCnt="0"/>
      <dgm:spPr/>
    </dgm:pt>
    <dgm:pt modelId="{A4138AA5-BC11-4391-B61E-209FF4D20AFE}" type="pres">
      <dgm:prSet presAssocID="{9E3FD9E6-E41B-49FC-8FAE-C005ABD77598}" presName="iconBgRect" presStyleLbl="bgShp" presStyleIdx="1" presStyleCnt="5"/>
      <dgm:spPr/>
    </dgm:pt>
    <dgm:pt modelId="{58ADB49F-B8FD-4F16-BB6A-024B24305443}" type="pres">
      <dgm:prSet presAssocID="{9E3FD9E6-E41B-49FC-8FAE-C005ABD7759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768342E7-B29E-4619-9EC4-D2450C823055}" type="pres">
      <dgm:prSet presAssocID="{9E3FD9E6-E41B-49FC-8FAE-C005ABD77598}" presName="spaceRect" presStyleCnt="0"/>
      <dgm:spPr/>
    </dgm:pt>
    <dgm:pt modelId="{191D58CF-93EB-4EBB-85EB-4A420AA9A700}" type="pres">
      <dgm:prSet presAssocID="{9E3FD9E6-E41B-49FC-8FAE-C005ABD77598}" presName="textRect" presStyleLbl="revTx" presStyleIdx="1" presStyleCnt="5">
        <dgm:presLayoutVars>
          <dgm:chMax val="1"/>
          <dgm:chPref val="1"/>
        </dgm:presLayoutVars>
      </dgm:prSet>
      <dgm:spPr/>
    </dgm:pt>
    <dgm:pt modelId="{5981A7E8-92DD-4ECF-B892-7FABCF935415}" type="pres">
      <dgm:prSet presAssocID="{7295756C-F415-45BD-9965-D5143CA7B424}" presName="sibTrans" presStyleLbl="sibTrans2D1" presStyleIdx="0" presStyleCnt="0"/>
      <dgm:spPr/>
    </dgm:pt>
    <dgm:pt modelId="{24302A7E-6A8B-4D55-B801-DF54775A11AB}" type="pres">
      <dgm:prSet presAssocID="{32D6CC1B-33E2-4AB0-8B9E-6AD8E153E097}" presName="compNode" presStyleCnt="0"/>
      <dgm:spPr/>
    </dgm:pt>
    <dgm:pt modelId="{AE37AFCC-C4A4-48F3-9A24-682620AC0F1D}" type="pres">
      <dgm:prSet presAssocID="{32D6CC1B-33E2-4AB0-8B9E-6AD8E153E097}" presName="iconBgRect" presStyleLbl="bgShp" presStyleIdx="2" presStyleCnt="5"/>
      <dgm:spPr/>
    </dgm:pt>
    <dgm:pt modelId="{E8791C97-C3E9-4711-8F7F-F9C3A4B9656B}" type="pres">
      <dgm:prSet presAssocID="{32D6CC1B-33E2-4AB0-8B9E-6AD8E153E0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B3CE3F84-A1D2-4BA0-883D-D5AA834B689D}" type="pres">
      <dgm:prSet presAssocID="{32D6CC1B-33E2-4AB0-8B9E-6AD8E153E097}" presName="spaceRect" presStyleCnt="0"/>
      <dgm:spPr/>
    </dgm:pt>
    <dgm:pt modelId="{76370B72-6D63-4B77-8746-8D9CFD5B1AE7}" type="pres">
      <dgm:prSet presAssocID="{32D6CC1B-33E2-4AB0-8B9E-6AD8E153E097}" presName="textRect" presStyleLbl="revTx" presStyleIdx="2" presStyleCnt="5">
        <dgm:presLayoutVars>
          <dgm:chMax val="1"/>
          <dgm:chPref val="1"/>
        </dgm:presLayoutVars>
      </dgm:prSet>
      <dgm:spPr/>
    </dgm:pt>
    <dgm:pt modelId="{02AE3974-55B0-41F2-B7CB-6DD8F345AB35}" type="pres">
      <dgm:prSet presAssocID="{2A1D7F8C-115B-4A2F-88DA-0179166FDC5B}" presName="sibTrans" presStyleLbl="sibTrans2D1" presStyleIdx="0" presStyleCnt="0"/>
      <dgm:spPr/>
    </dgm:pt>
    <dgm:pt modelId="{E8D04B17-2521-4096-934D-72B3F3A07A58}" type="pres">
      <dgm:prSet presAssocID="{4368BA70-BF06-4C47-A7E3-AC8220EB6B05}" presName="compNode" presStyleCnt="0"/>
      <dgm:spPr/>
    </dgm:pt>
    <dgm:pt modelId="{0E90AE35-FE68-43E7-87E6-2E10423E9059}" type="pres">
      <dgm:prSet presAssocID="{4368BA70-BF06-4C47-A7E3-AC8220EB6B05}" presName="iconBgRect" presStyleLbl="bgShp" presStyleIdx="3" presStyleCnt="5"/>
      <dgm:spPr/>
    </dgm:pt>
    <dgm:pt modelId="{4D53D11B-41CD-4E56-B5D1-21665692D915}" type="pres">
      <dgm:prSet presAssocID="{4368BA70-BF06-4C47-A7E3-AC8220EB6B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35C0953-9FC1-4653-89F8-B3876671867A}" type="pres">
      <dgm:prSet presAssocID="{4368BA70-BF06-4C47-A7E3-AC8220EB6B05}" presName="spaceRect" presStyleCnt="0"/>
      <dgm:spPr/>
    </dgm:pt>
    <dgm:pt modelId="{642C7977-05A0-40E4-B661-807D432762C5}" type="pres">
      <dgm:prSet presAssocID="{4368BA70-BF06-4C47-A7E3-AC8220EB6B05}" presName="textRect" presStyleLbl="revTx" presStyleIdx="3" presStyleCnt="5">
        <dgm:presLayoutVars>
          <dgm:chMax val="1"/>
          <dgm:chPref val="1"/>
        </dgm:presLayoutVars>
      </dgm:prSet>
      <dgm:spPr/>
    </dgm:pt>
    <dgm:pt modelId="{6F874A45-7CC1-40F9-BDE8-2AC50B1878A6}" type="pres">
      <dgm:prSet presAssocID="{D6A6A46C-CD58-48FA-9A6B-0AEBFF3B11F3}" presName="sibTrans" presStyleLbl="sibTrans2D1" presStyleIdx="0" presStyleCnt="0"/>
      <dgm:spPr/>
    </dgm:pt>
    <dgm:pt modelId="{C7F80A42-A86F-43A5-899A-B6BB3C72B402}" type="pres">
      <dgm:prSet presAssocID="{E7692402-2042-4356-946D-F0250B688FB2}" presName="compNode" presStyleCnt="0"/>
      <dgm:spPr/>
    </dgm:pt>
    <dgm:pt modelId="{770BE93C-7FB2-4DB3-95B2-0298EDC79B57}" type="pres">
      <dgm:prSet presAssocID="{E7692402-2042-4356-946D-F0250B688FB2}" presName="iconBgRect" presStyleLbl="bgShp" presStyleIdx="4" presStyleCnt="5"/>
      <dgm:spPr/>
    </dgm:pt>
    <dgm:pt modelId="{B57F511D-D140-413C-9726-F55DDE10C251}" type="pres">
      <dgm:prSet presAssocID="{E7692402-2042-4356-946D-F0250B688F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4B7DA3B-F8A7-43A8-9EAA-E9BE70FCA676}" type="pres">
      <dgm:prSet presAssocID="{E7692402-2042-4356-946D-F0250B688FB2}" presName="spaceRect" presStyleCnt="0"/>
      <dgm:spPr/>
    </dgm:pt>
    <dgm:pt modelId="{FFF4ABE4-95E3-46F7-9F7D-B52867ACA9BB}" type="pres">
      <dgm:prSet presAssocID="{E7692402-2042-4356-946D-F0250B688FB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2D1CC16-D3C8-448C-9CBF-FA22D35AB5A1}" type="presOf" srcId="{2A1D7F8C-115B-4A2F-88DA-0179166FDC5B}" destId="{02AE3974-55B0-41F2-B7CB-6DD8F345AB35}" srcOrd="0" destOrd="0" presId="urn:microsoft.com/office/officeart/2018/2/layout/IconCircleList"/>
    <dgm:cxn modelId="{1709FA27-B02E-4550-9D3B-6D88ADD4631E}" srcId="{93268A84-0EB6-4ACF-BD1B-BFC1F28EAE48}" destId="{E7692402-2042-4356-946D-F0250B688FB2}" srcOrd="4" destOrd="0" parTransId="{467051D3-DA10-4AB8-B963-DA16A8C722DC}" sibTransId="{4646D65C-A5F1-40EF-863A-78CE2B89CB7F}"/>
    <dgm:cxn modelId="{C7A5FD37-5936-48BD-B8D9-F74BAD75DA5E}" srcId="{93268A84-0EB6-4ACF-BD1B-BFC1F28EAE48}" destId="{4368BA70-BF06-4C47-A7E3-AC8220EB6B05}" srcOrd="3" destOrd="0" parTransId="{F44701E6-848A-40E6-AA5D-6BF4B82F28D0}" sibTransId="{D6A6A46C-CD58-48FA-9A6B-0AEBFF3B11F3}"/>
    <dgm:cxn modelId="{193A7F5F-2860-4708-A33E-9717BA9E2006}" type="presOf" srcId="{D6A6A46C-CD58-48FA-9A6B-0AEBFF3B11F3}" destId="{6F874A45-7CC1-40F9-BDE8-2AC50B1878A6}" srcOrd="0" destOrd="0" presId="urn:microsoft.com/office/officeart/2018/2/layout/IconCircleList"/>
    <dgm:cxn modelId="{D6365E42-4430-43CF-8619-AA4F0B31F7E6}" srcId="{93268A84-0EB6-4ACF-BD1B-BFC1F28EAE48}" destId="{32D6CC1B-33E2-4AB0-8B9E-6AD8E153E097}" srcOrd="2" destOrd="0" parTransId="{B0013D0E-F035-45EE-A7C1-AD32FE8425B3}" sibTransId="{2A1D7F8C-115B-4A2F-88DA-0179166FDC5B}"/>
    <dgm:cxn modelId="{2CB5F042-8A67-4721-B5E4-536F5AAA40D6}" srcId="{93268A84-0EB6-4ACF-BD1B-BFC1F28EAE48}" destId="{685CF60F-268E-40D4-A834-B334FF66CFCC}" srcOrd="0" destOrd="0" parTransId="{AAF01635-DB89-4A86-BB37-3838EED0D29C}" sibTransId="{AC36CAE7-41F2-4D7A-8136-742FCCBC6D62}"/>
    <dgm:cxn modelId="{18667745-2917-472D-9B2A-02B95F2FA37C}" type="presOf" srcId="{4368BA70-BF06-4C47-A7E3-AC8220EB6B05}" destId="{642C7977-05A0-40E4-B661-807D432762C5}" srcOrd="0" destOrd="0" presId="urn:microsoft.com/office/officeart/2018/2/layout/IconCircleList"/>
    <dgm:cxn modelId="{E7A1866A-8F2C-4F33-B676-36B2F0C00B11}" type="presOf" srcId="{32D6CC1B-33E2-4AB0-8B9E-6AD8E153E097}" destId="{76370B72-6D63-4B77-8746-8D9CFD5B1AE7}" srcOrd="0" destOrd="0" presId="urn:microsoft.com/office/officeart/2018/2/layout/IconCircleList"/>
    <dgm:cxn modelId="{AB957A51-2AC7-4A8D-BEC1-8ED9F15DBC92}" type="presOf" srcId="{7295756C-F415-45BD-9965-D5143CA7B424}" destId="{5981A7E8-92DD-4ECF-B892-7FABCF935415}" srcOrd="0" destOrd="0" presId="urn:microsoft.com/office/officeart/2018/2/layout/IconCircleList"/>
    <dgm:cxn modelId="{CEC19451-4B81-4D9D-972C-CCDDA74418A8}" type="presOf" srcId="{9E3FD9E6-E41B-49FC-8FAE-C005ABD77598}" destId="{191D58CF-93EB-4EBB-85EB-4A420AA9A700}" srcOrd="0" destOrd="0" presId="urn:microsoft.com/office/officeart/2018/2/layout/IconCircleList"/>
    <dgm:cxn modelId="{EC1D6976-1309-474A-A6FC-048B174B5EDC}" type="presOf" srcId="{93268A84-0EB6-4ACF-BD1B-BFC1F28EAE48}" destId="{F4D46E35-D21C-477F-BA11-5A58E8CA83D6}" srcOrd="0" destOrd="0" presId="urn:microsoft.com/office/officeart/2018/2/layout/IconCircleList"/>
    <dgm:cxn modelId="{2348A399-AD56-43C5-9DBB-49E4AB5FF4FC}" srcId="{93268A84-0EB6-4ACF-BD1B-BFC1F28EAE48}" destId="{9E3FD9E6-E41B-49FC-8FAE-C005ABD77598}" srcOrd="1" destOrd="0" parTransId="{DCB72575-61CC-4677-A0A2-0D5E0BB29BA2}" sibTransId="{7295756C-F415-45BD-9965-D5143CA7B424}"/>
    <dgm:cxn modelId="{0BB913B1-9DA0-40F0-843F-1ACDB0F0604F}" type="presOf" srcId="{AC36CAE7-41F2-4D7A-8136-742FCCBC6D62}" destId="{22501E5C-667B-4C54-AA31-E0EC15679F6B}" srcOrd="0" destOrd="0" presId="urn:microsoft.com/office/officeart/2018/2/layout/IconCircleList"/>
    <dgm:cxn modelId="{304854BB-4AC1-4EDB-8FFD-760E2978E76B}" type="presOf" srcId="{E7692402-2042-4356-946D-F0250B688FB2}" destId="{FFF4ABE4-95E3-46F7-9F7D-B52867ACA9BB}" srcOrd="0" destOrd="0" presId="urn:microsoft.com/office/officeart/2018/2/layout/IconCircleList"/>
    <dgm:cxn modelId="{84653DC1-2862-4B5C-9252-D9BABA033FD1}" type="presOf" srcId="{685CF60F-268E-40D4-A834-B334FF66CFCC}" destId="{23C9DD8B-8040-4259-8F4F-92CBAC8359A1}" srcOrd="0" destOrd="0" presId="urn:microsoft.com/office/officeart/2018/2/layout/IconCircleList"/>
    <dgm:cxn modelId="{1E0AC858-A49A-4B16-B427-1D6AE5703DE7}" type="presParOf" srcId="{F4D46E35-D21C-477F-BA11-5A58E8CA83D6}" destId="{E4B74AF7-8424-4DC3-ADC1-B9E26A36D0E2}" srcOrd="0" destOrd="0" presId="urn:microsoft.com/office/officeart/2018/2/layout/IconCircleList"/>
    <dgm:cxn modelId="{86A88888-671F-4139-A0BE-E465D2C9875A}" type="presParOf" srcId="{E4B74AF7-8424-4DC3-ADC1-B9E26A36D0E2}" destId="{DB3E9DDF-E8D7-4A13-BE3F-F030BAA35A93}" srcOrd="0" destOrd="0" presId="urn:microsoft.com/office/officeart/2018/2/layout/IconCircleList"/>
    <dgm:cxn modelId="{016EBB11-4ADE-49ED-87E6-5893CE1C9463}" type="presParOf" srcId="{DB3E9DDF-E8D7-4A13-BE3F-F030BAA35A93}" destId="{D053DA93-6F46-4E3C-88B2-C7BE2C9D506B}" srcOrd="0" destOrd="0" presId="urn:microsoft.com/office/officeart/2018/2/layout/IconCircleList"/>
    <dgm:cxn modelId="{C5D446AB-248B-44D5-B743-A9F3C05869BE}" type="presParOf" srcId="{DB3E9DDF-E8D7-4A13-BE3F-F030BAA35A93}" destId="{4F5E1832-86F7-4AF1-A7CC-70B368020F2B}" srcOrd="1" destOrd="0" presId="urn:microsoft.com/office/officeart/2018/2/layout/IconCircleList"/>
    <dgm:cxn modelId="{03003E8C-966E-4A27-AC59-E8354FD6D631}" type="presParOf" srcId="{DB3E9DDF-E8D7-4A13-BE3F-F030BAA35A93}" destId="{3B77F827-DC12-4467-A842-F0B9A308A415}" srcOrd="2" destOrd="0" presId="urn:microsoft.com/office/officeart/2018/2/layout/IconCircleList"/>
    <dgm:cxn modelId="{652344CC-C9C5-4761-BC0B-5603E8622E0D}" type="presParOf" srcId="{DB3E9DDF-E8D7-4A13-BE3F-F030BAA35A93}" destId="{23C9DD8B-8040-4259-8F4F-92CBAC8359A1}" srcOrd="3" destOrd="0" presId="urn:microsoft.com/office/officeart/2018/2/layout/IconCircleList"/>
    <dgm:cxn modelId="{79CF285B-2131-4B07-B5B1-C8E28F6ECB31}" type="presParOf" srcId="{E4B74AF7-8424-4DC3-ADC1-B9E26A36D0E2}" destId="{22501E5C-667B-4C54-AA31-E0EC15679F6B}" srcOrd="1" destOrd="0" presId="urn:microsoft.com/office/officeart/2018/2/layout/IconCircleList"/>
    <dgm:cxn modelId="{5BF5B310-54FB-45B0-87BC-71163BA84E08}" type="presParOf" srcId="{E4B74AF7-8424-4DC3-ADC1-B9E26A36D0E2}" destId="{F5F94119-96F6-43B0-967E-D0F5E56326FA}" srcOrd="2" destOrd="0" presId="urn:microsoft.com/office/officeart/2018/2/layout/IconCircleList"/>
    <dgm:cxn modelId="{D7512B0F-0C3D-4F92-9021-A27F4EC153F0}" type="presParOf" srcId="{F5F94119-96F6-43B0-967E-D0F5E56326FA}" destId="{A4138AA5-BC11-4391-B61E-209FF4D20AFE}" srcOrd="0" destOrd="0" presId="urn:microsoft.com/office/officeart/2018/2/layout/IconCircleList"/>
    <dgm:cxn modelId="{CA532563-10EF-476D-93D5-5B0FF9C5973F}" type="presParOf" srcId="{F5F94119-96F6-43B0-967E-D0F5E56326FA}" destId="{58ADB49F-B8FD-4F16-BB6A-024B24305443}" srcOrd="1" destOrd="0" presId="urn:microsoft.com/office/officeart/2018/2/layout/IconCircleList"/>
    <dgm:cxn modelId="{758C029D-D770-4B14-A2C5-390F6A2003CA}" type="presParOf" srcId="{F5F94119-96F6-43B0-967E-D0F5E56326FA}" destId="{768342E7-B29E-4619-9EC4-D2450C823055}" srcOrd="2" destOrd="0" presId="urn:microsoft.com/office/officeart/2018/2/layout/IconCircleList"/>
    <dgm:cxn modelId="{2F3160B4-F118-4838-9A87-9F287206B01A}" type="presParOf" srcId="{F5F94119-96F6-43B0-967E-D0F5E56326FA}" destId="{191D58CF-93EB-4EBB-85EB-4A420AA9A700}" srcOrd="3" destOrd="0" presId="urn:microsoft.com/office/officeart/2018/2/layout/IconCircleList"/>
    <dgm:cxn modelId="{A2C013E3-633F-4A4D-95C6-6B0C80A512AE}" type="presParOf" srcId="{E4B74AF7-8424-4DC3-ADC1-B9E26A36D0E2}" destId="{5981A7E8-92DD-4ECF-B892-7FABCF935415}" srcOrd="3" destOrd="0" presId="urn:microsoft.com/office/officeart/2018/2/layout/IconCircleList"/>
    <dgm:cxn modelId="{1CFCC59A-89A0-47F7-BE4D-B69D6EF3E674}" type="presParOf" srcId="{E4B74AF7-8424-4DC3-ADC1-B9E26A36D0E2}" destId="{24302A7E-6A8B-4D55-B801-DF54775A11AB}" srcOrd="4" destOrd="0" presId="urn:microsoft.com/office/officeart/2018/2/layout/IconCircleList"/>
    <dgm:cxn modelId="{528DD479-D2ED-45B3-847C-BFEC738F936B}" type="presParOf" srcId="{24302A7E-6A8B-4D55-B801-DF54775A11AB}" destId="{AE37AFCC-C4A4-48F3-9A24-682620AC0F1D}" srcOrd="0" destOrd="0" presId="urn:microsoft.com/office/officeart/2018/2/layout/IconCircleList"/>
    <dgm:cxn modelId="{0F392CB7-B238-465E-BF4B-83AD65A0D543}" type="presParOf" srcId="{24302A7E-6A8B-4D55-B801-DF54775A11AB}" destId="{E8791C97-C3E9-4711-8F7F-F9C3A4B9656B}" srcOrd="1" destOrd="0" presId="urn:microsoft.com/office/officeart/2018/2/layout/IconCircleList"/>
    <dgm:cxn modelId="{A9383C0C-AABE-4513-A007-9067FFBA33B6}" type="presParOf" srcId="{24302A7E-6A8B-4D55-B801-DF54775A11AB}" destId="{B3CE3F84-A1D2-4BA0-883D-D5AA834B689D}" srcOrd="2" destOrd="0" presId="urn:microsoft.com/office/officeart/2018/2/layout/IconCircleList"/>
    <dgm:cxn modelId="{82B62EA7-303B-4001-BC34-A2C139F29F92}" type="presParOf" srcId="{24302A7E-6A8B-4D55-B801-DF54775A11AB}" destId="{76370B72-6D63-4B77-8746-8D9CFD5B1AE7}" srcOrd="3" destOrd="0" presId="urn:microsoft.com/office/officeart/2018/2/layout/IconCircleList"/>
    <dgm:cxn modelId="{F640FDDE-E149-4D2D-9E7D-81A4090FF754}" type="presParOf" srcId="{E4B74AF7-8424-4DC3-ADC1-B9E26A36D0E2}" destId="{02AE3974-55B0-41F2-B7CB-6DD8F345AB35}" srcOrd="5" destOrd="0" presId="urn:microsoft.com/office/officeart/2018/2/layout/IconCircleList"/>
    <dgm:cxn modelId="{8FC463C5-8793-4949-A4B1-000A66765661}" type="presParOf" srcId="{E4B74AF7-8424-4DC3-ADC1-B9E26A36D0E2}" destId="{E8D04B17-2521-4096-934D-72B3F3A07A58}" srcOrd="6" destOrd="0" presId="urn:microsoft.com/office/officeart/2018/2/layout/IconCircleList"/>
    <dgm:cxn modelId="{EC1E49FA-EA1B-4669-B494-569516F68A14}" type="presParOf" srcId="{E8D04B17-2521-4096-934D-72B3F3A07A58}" destId="{0E90AE35-FE68-43E7-87E6-2E10423E9059}" srcOrd="0" destOrd="0" presId="urn:microsoft.com/office/officeart/2018/2/layout/IconCircleList"/>
    <dgm:cxn modelId="{14EE453E-3030-473B-ADB3-00FBBC123D82}" type="presParOf" srcId="{E8D04B17-2521-4096-934D-72B3F3A07A58}" destId="{4D53D11B-41CD-4E56-B5D1-21665692D915}" srcOrd="1" destOrd="0" presId="urn:microsoft.com/office/officeart/2018/2/layout/IconCircleList"/>
    <dgm:cxn modelId="{FF96DAFD-965A-4DF0-A830-62415BC26B33}" type="presParOf" srcId="{E8D04B17-2521-4096-934D-72B3F3A07A58}" destId="{535C0953-9FC1-4653-89F8-B3876671867A}" srcOrd="2" destOrd="0" presId="urn:microsoft.com/office/officeart/2018/2/layout/IconCircleList"/>
    <dgm:cxn modelId="{FC3BFB64-6303-4645-88FA-350A97A874E5}" type="presParOf" srcId="{E8D04B17-2521-4096-934D-72B3F3A07A58}" destId="{642C7977-05A0-40E4-B661-807D432762C5}" srcOrd="3" destOrd="0" presId="urn:microsoft.com/office/officeart/2018/2/layout/IconCircleList"/>
    <dgm:cxn modelId="{C006A72F-99F4-4AD0-A651-B9CC39984525}" type="presParOf" srcId="{E4B74AF7-8424-4DC3-ADC1-B9E26A36D0E2}" destId="{6F874A45-7CC1-40F9-BDE8-2AC50B1878A6}" srcOrd="7" destOrd="0" presId="urn:microsoft.com/office/officeart/2018/2/layout/IconCircleList"/>
    <dgm:cxn modelId="{87A98A69-944F-4DE5-86AA-D3E73C4BE787}" type="presParOf" srcId="{E4B74AF7-8424-4DC3-ADC1-B9E26A36D0E2}" destId="{C7F80A42-A86F-43A5-899A-B6BB3C72B402}" srcOrd="8" destOrd="0" presId="urn:microsoft.com/office/officeart/2018/2/layout/IconCircleList"/>
    <dgm:cxn modelId="{449236A9-7E32-4D0A-B9F8-E37D360B958C}" type="presParOf" srcId="{C7F80A42-A86F-43A5-899A-B6BB3C72B402}" destId="{770BE93C-7FB2-4DB3-95B2-0298EDC79B57}" srcOrd="0" destOrd="0" presId="urn:microsoft.com/office/officeart/2018/2/layout/IconCircleList"/>
    <dgm:cxn modelId="{15DD5DA2-3B06-48EF-ACB5-0DCFDD1580B0}" type="presParOf" srcId="{C7F80A42-A86F-43A5-899A-B6BB3C72B402}" destId="{B57F511D-D140-413C-9726-F55DDE10C251}" srcOrd="1" destOrd="0" presId="urn:microsoft.com/office/officeart/2018/2/layout/IconCircleList"/>
    <dgm:cxn modelId="{73AD1111-3B4C-4EE0-94DF-BD3E4BB582F2}" type="presParOf" srcId="{C7F80A42-A86F-43A5-899A-B6BB3C72B402}" destId="{C4B7DA3B-F8A7-43A8-9EAA-E9BE70FCA676}" srcOrd="2" destOrd="0" presId="urn:microsoft.com/office/officeart/2018/2/layout/IconCircleList"/>
    <dgm:cxn modelId="{67FEA10A-7167-4A49-8342-5C5285896A52}" type="presParOf" srcId="{C7F80A42-A86F-43A5-899A-B6BB3C72B402}" destId="{FFF4ABE4-95E3-46F7-9F7D-B52867ACA9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B038F-F943-484F-B7D1-B52D44CAA7B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580872-EFD5-4EB0-84E8-D2FC6B18E8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mobile app that will have the ability to scan QR codes</a:t>
          </a:r>
        </a:p>
      </dgm:t>
    </dgm:pt>
    <dgm:pt modelId="{0B879E0B-B387-41D9-86C3-38A90F188715}" type="parTrans" cxnId="{24D0930C-21F0-4114-9BA7-DC24380F3076}">
      <dgm:prSet/>
      <dgm:spPr/>
      <dgm:t>
        <a:bodyPr/>
        <a:lstStyle/>
        <a:p>
          <a:endParaRPr lang="en-US"/>
        </a:p>
      </dgm:t>
    </dgm:pt>
    <dgm:pt modelId="{4C491785-F5BA-4D69-BE40-D4385C874324}" type="sibTrans" cxnId="{24D0930C-21F0-4114-9BA7-DC24380F30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951E58-8B1D-4506-AF27-D4C88DDBFC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QR codes will link to an art piece to the specific page on the website that is being developed</a:t>
          </a:r>
        </a:p>
      </dgm:t>
    </dgm:pt>
    <dgm:pt modelId="{2EF1680C-9657-4962-8468-AB618FD4E168}" type="parTrans" cxnId="{F0294C50-9627-4441-9946-C176632E4A3D}">
      <dgm:prSet/>
      <dgm:spPr/>
      <dgm:t>
        <a:bodyPr/>
        <a:lstStyle/>
        <a:p>
          <a:endParaRPr lang="en-US"/>
        </a:p>
      </dgm:t>
    </dgm:pt>
    <dgm:pt modelId="{6668277D-C504-4905-AC16-02F86B74A75C}" type="sibTrans" cxnId="{F0294C50-9627-4441-9946-C176632E4A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B307D3-C638-4A75-A3B3-7C8011F3C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ability to create new QR codes is crucial, so that when a new piece is added, they can easily create a code and put it next to the art.</a:t>
          </a:r>
        </a:p>
      </dgm:t>
    </dgm:pt>
    <dgm:pt modelId="{6DB044BC-D820-4EB9-BAA1-2C16BBC08C81}" type="parTrans" cxnId="{DDEC73B0-11B8-42AE-838E-097CCC3F3821}">
      <dgm:prSet/>
      <dgm:spPr/>
      <dgm:t>
        <a:bodyPr/>
        <a:lstStyle/>
        <a:p>
          <a:endParaRPr lang="en-US"/>
        </a:p>
      </dgm:t>
    </dgm:pt>
    <dgm:pt modelId="{0FA48AB2-6E60-4B84-A0E5-B2360B8D0E19}" type="sibTrans" cxnId="{DDEC73B0-11B8-42AE-838E-097CCC3F38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631D17-BA4D-4770-A551-2CDA3F093C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app has to have extra features such as audio capabilities, in order to motivate people to download it</a:t>
          </a:r>
        </a:p>
      </dgm:t>
    </dgm:pt>
    <dgm:pt modelId="{F53FEF2B-9E3D-49AF-BCB9-CF80280DC691}" type="parTrans" cxnId="{DCA86B83-07DA-4C1B-B73C-107793CC40DA}">
      <dgm:prSet/>
      <dgm:spPr/>
      <dgm:t>
        <a:bodyPr/>
        <a:lstStyle/>
        <a:p>
          <a:endParaRPr lang="en-US"/>
        </a:p>
      </dgm:t>
    </dgm:pt>
    <dgm:pt modelId="{FA2FC25B-C5B5-4CB8-8C7F-4989C695C782}" type="sibTrans" cxnId="{DCA86B83-07DA-4C1B-B73C-107793CC40DA}">
      <dgm:prSet/>
      <dgm:spPr/>
      <dgm:t>
        <a:bodyPr/>
        <a:lstStyle/>
        <a:p>
          <a:endParaRPr lang="en-US"/>
        </a:p>
      </dgm:t>
    </dgm:pt>
    <dgm:pt modelId="{CAC9FF88-B600-4467-8AD3-0650A5E128B0}" type="pres">
      <dgm:prSet presAssocID="{6A8B038F-F943-484F-B7D1-B52D44CAA7BF}" presName="root" presStyleCnt="0">
        <dgm:presLayoutVars>
          <dgm:dir/>
          <dgm:resizeHandles val="exact"/>
        </dgm:presLayoutVars>
      </dgm:prSet>
      <dgm:spPr/>
    </dgm:pt>
    <dgm:pt modelId="{A41E6713-8F01-404E-873F-B31F340A6F79}" type="pres">
      <dgm:prSet presAssocID="{6A8B038F-F943-484F-B7D1-B52D44CAA7BF}" presName="container" presStyleCnt="0">
        <dgm:presLayoutVars>
          <dgm:dir/>
          <dgm:resizeHandles val="exact"/>
        </dgm:presLayoutVars>
      </dgm:prSet>
      <dgm:spPr/>
    </dgm:pt>
    <dgm:pt modelId="{0C37EF60-2DC6-4916-90EC-CF3CED19581F}" type="pres">
      <dgm:prSet presAssocID="{21580872-EFD5-4EB0-84E8-D2FC6B18E8A5}" presName="compNode" presStyleCnt="0"/>
      <dgm:spPr/>
    </dgm:pt>
    <dgm:pt modelId="{22AC1BE1-1BAC-48A2-A37B-93AF45706EF5}" type="pres">
      <dgm:prSet presAssocID="{21580872-EFD5-4EB0-84E8-D2FC6B18E8A5}" presName="iconBgRect" presStyleLbl="bgShp" presStyleIdx="0" presStyleCnt="4"/>
      <dgm:spPr/>
    </dgm:pt>
    <dgm:pt modelId="{00DCE8CF-8F54-4EFF-8B42-DD10803A8310}" type="pres">
      <dgm:prSet presAssocID="{21580872-EFD5-4EB0-84E8-D2FC6B18E8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A97D83B-4D0F-4C84-8C66-4A1F262016B2}" type="pres">
      <dgm:prSet presAssocID="{21580872-EFD5-4EB0-84E8-D2FC6B18E8A5}" presName="spaceRect" presStyleCnt="0"/>
      <dgm:spPr/>
    </dgm:pt>
    <dgm:pt modelId="{F09B9D55-02CF-4C21-9201-77D3638D9CA0}" type="pres">
      <dgm:prSet presAssocID="{21580872-EFD5-4EB0-84E8-D2FC6B18E8A5}" presName="textRect" presStyleLbl="revTx" presStyleIdx="0" presStyleCnt="4">
        <dgm:presLayoutVars>
          <dgm:chMax val="1"/>
          <dgm:chPref val="1"/>
        </dgm:presLayoutVars>
      </dgm:prSet>
      <dgm:spPr/>
    </dgm:pt>
    <dgm:pt modelId="{ADDD7481-8EF7-4796-83F0-8C820F0534CC}" type="pres">
      <dgm:prSet presAssocID="{4C491785-F5BA-4D69-BE40-D4385C874324}" presName="sibTrans" presStyleLbl="sibTrans2D1" presStyleIdx="0" presStyleCnt="0"/>
      <dgm:spPr/>
    </dgm:pt>
    <dgm:pt modelId="{9EB327FD-9D76-4295-B420-C33092E42841}" type="pres">
      <dgm:prSet presAssocID="{32951E58-8B1D-4506-AF27-D4C88DDBFC6D}" presName="compNode" presStyleCnt="0"/>
      <dgm:spPr/>
    </dgm:pt>
    <dgm:pt modelId="{93C29866-7C10-488E-8831-46220B77FAAA}" type="pres">
      <dgm:prSet presAssocID="{32951E58-8B1D-4506-AF27-D4C88DDBFC6D}" presName="iconBgRect" presStyleLbl="bgShp" presStyleIdx="1" presStyleCnt="4"/>
      <dgm:spPr/>
    </dgm:pt>
    <dgm:pt modelId="{39310969-EE32-403C-96CB-43B762B523BA}" type="pres">
      <dgm:prSet presAssocID="{32951E58-8B1D-4506-AF27-D4C88DDBFC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C8CF946E-5BC7-46BE-8A9D-12FBBF0B23E8}" type="pres">
      <dgm:prSet presAssocID="{32951E58-8B1D-4506-AF27-D4C88DDBFC6D}" presName="spaceRect" presStyleCnt="0"/>
      <dgm:spPr/>
    </dgm:pt>
    <dgm:pt modelId="{F3A066EF-EE10-4E5F-A624-BA3F2ECCEFA0}" type="pres">
      <dgm:prSet presAssocID="{32951E58-8B1D-4506-AF27-D4C88DDBFC6D}" presName="textRect" presStyleLbl="revTx" presStyleIdx="1" presStyleCnt="4">
        <dgm:presLayoutVars>
          <dgm:chMax val="1"/>
          <dgm:chPref val="1"/>
        </dgm:presLayoutVars>
      </dgm:prSet>
      <dgm:spPr/>
    </dgm:pt>
    <dgm:pt modelId="{15DBED48-1147-4508-8985-B05DE63AB348}" type="pres">
      <dgm:prSet presAssocID="{6668277D-C504-4905-AC16-02F86B74A75C}" presName="sibTrans" presStyleLbl="sibTrans2D1" presStyleIdx="0" presStyleCnt="0"/>
      <dgm:spPr/>
    </dgm:pt>
    <dgm:pt modelId="{D5F609F2-88EB-46F5-A350-E3266D2CBF1F}" type="pres">
      <dgm:prSet presAssocID="{CCB307D3-C638-4A75-A3B3-7C8011F3C692}" presName="compNode" presStyleCnt="0"/>
      <dgm:spPr/>
    </dgm:pt>
    <dgm:pt modelId="{856DDDE6-D623-42FB-B11B-545A1D04031E}" type="pres">
      <dgm:prSet presAssocID="{CCB307D3-C638-4A75-A3B3-7C8011F3C692}" presName="iconBgRect" presStyleLbl="bgShp" presStyleIdx="2" presStyleCnt="4"/>
      <dgm:spPr/>
    </dgm:pt>
    <dgm:pt modelId="{5F9CEA6C-88CD-476A-952B-65451F681E11}" type="pres">
      <dgm:prSet presAssocID="{CCB307D3-C638-4A75-A3B3-7C8011F3C6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97C1988B-6AE9-4466-9404-F6702F521F71}" type="pres">
      <dgm:prSet presAssocID="{CCB307D3-C638-4A75-A3B3-7C8011F3C692}" presName="spaceRect" presStyleCnt="0"/>
      <dgm:spPr/>
    </dgm:pt>
    <dgm:pt modelId="{90DBD80A-AFD4-45CF-841A-F622F34C10F4}" type="pres">
      <dgm:prSet presAssocID="{CCB307D3-C638-4A75-A3B3-7C8011F3C692}" presName="textRect" presStyleLbl="revTx" presStyleIdx="2" presStyleCnt="4">
        <dgm:presLayoutVars>
          <dgm:chMax val="1"/>
          <dgm:chPref val="1"/>
        </dgm:presLayoutVars>
      </dgm:prSet>
      <dgm:spPr/>
    </dgm:pt>
    <dgm:pt modelId="{D973FEAF-B5D4-4FC2-B0FC-852F52950544}" type="pres">
      <dgm:prSet presAssocID="{0FA48AB2-6E60-4B84-A0E5-B2360B8D0E19}" presName="sibTrans" presStyleLbl="sibTrans2D1" presStyleIdx="0" presStyleCnt="0"/>
      <dgm:spPr/>
    </dgm:pt>
    <dgm:pt modelId="{368B3678-6574-4D39-A354-71DFCE84184C}" type="pres">
      <dgm:prSet presAssocID="{09631D17-BA4D-4770-A551-2CDA3F093C6F}" presName="compNode" presStyleCnt="0"/>
      <dgm:spPr/>
    </dgm:pt>
    <dgm:pt modelId="{1B7A06BA-C7EA-4BE9-8CA5-461E829F2A1D}" type="pres">
      <dgm:prSet presAssocID="{09631D17-BA4D-4770-A551-2CDA3F093C6F}" presName="iconBgRect" presStyleLbl="bgShp" presStyleIdx="3" presStyleCnt="4"/>
      <dgm:spPr/>
    </dgm:pt>
    <dgm:pt modelId="{D3C88F2C-85D6-46CF-9DB1-027CC6802E41}" type="pres">
      <dgm:prSet presAssocID="{09631D17-BA4D-4770-A551-2CDA3F093C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E355043E-29EF-4627-B4CE-DAC23DC780BE}" type="pres">
      <dgm:prSet presAssocID="{09631D17-BA4D-4770-A551-2CDA3F093C6F}" presName="spaceRect" presStyleCnt="0"/>
      <dgm:spPr/>
    </dgm:pt>
    <dgm:pt modelId="{8AE4D8E7-12F8-43B6-B579-64E38E50105A}" type="pres">
      <dgm:prSet presAssocID="{09631D17-BA4D-4770-A551-2CDA3F093C6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4D0930C-21F0-4114-9BA7-DC24380F3076}" srcId="{6A8B038F-F943-484F-B7D1-B52D44CAA7BF}" destId="{21580872-EFD5-4EB0-84E8-D2FC6B18E8A5}" srcOrd="0" destOrd="0" parTransId="{0B879E0B-B387-41D9-86C3-38A90F188715}" sibTransId="{4C491785-F5BA-4D69-BE40-D4385C874324}"/>
    <dgm:cxn modelId="{49B26630-D548-40FC-81AD-A9202053E0EF}" type="presOf" srcId="{CCB307D3-C638-4A75-A3B3-7C8011F3C692}" destId="{90DBD80A-AFD4-45CF-841A-F622F34C10F4}" srcOrd="0" destOrd="0" presId="urn:microsoft.com/office/officeart/2018/2/layout/IconCircleList"/>
    <dgm:cxn modelId="{4BCFF332-E6BA-44C4-9586-896B427AF384}" type="presOf" srcId="{09631D17-BA4D-4770-A551-2CDA3F093C6F}" destId="{8AE4D8E7-12F8-43B6-B579-64E38E50105A}" srcOrd="0" destOrd="0" presId="urn:microsoft.com/office/officeart/2018/2/layout/IconCircleList"/>
    <dgm:cxn modelId="{5FB9A63C-0062-43B0-8A34-2D95AD75C31C}" type="presOf" srcId="{0FA48AB2-6E60-4B84-A0E5-B2360B8D0E19}" destId="{D973FEAF-B5D4-4FC2-B0FC-852F52950544}" srcOrd="0" destOrd="0" presId="urn:microsoft.com/office/officeart/2018/2/layout/IconCircleList"/>
    <dgm:cxn modelId="{1F361150-58CA-4776-937C-EAC1591B56BA}" type="presOf" srcId="{21580872-EFD5-4EB0-84E8-D2FC6B18E8A5}" destId="{F09B9D55-02CF-4C21-9201-77D3638D9CA0}" srcOrd="0" destOrd="0" presId="urn:microsoft.com/office/officeart/2018/2/layout/IconCircleList"/>
    <dgm:cxn modelId="{F0294C50-9627-4441-9946-C176632E4A3D}" srcId="{6A8B038F-F943-484F-B7D1-B52D44CAA7BF}" destId="{32951E58-8B1D-4506-AF27-D4C88DDBFC6D}" srcOrd="1" destOrd="0" parTransId="{2EF1680C-9657-4962-8468-AB618FD4E168}" sibTransId="{6668277D-C504-4905-AC16-02F86B74A75C}"/>
    <dgm:cxn modelId="{DCA86B83-07DA-4C1B-B73C-107793CC40DA}" srcId="{6A8B038F-F943-484F-B7D1-B52D44CAA7BF}" destId="{09631D17-BA4D-4770-A551-2CDA3F093C6F}" srcOrd="3" destOrd="0" parTransId="{F53FEF2B-9E3D-49AF-BCB9-CF80280DC691}" sibTransId="{FA2FC25B-C5B5-4CB8-8C7F-4989C695C782}"/>
    <dgm:cxn modelId="{F81F09A2-0651-4043-B0F9-1478F0E68DD3}" type="presOf" srcId="{6668277D-C504-4905-AC16-02F86B74A75C}" destId="{15DBED48-1147-4508-8985-B05DE63AB348}" srcOrd="0" destOrd="0" presId="urn:microsoft.com/office/officeart/2018/2/layout/IconCircleList"/>
    <dgm:cxn modelId="{775565A6-BF6F-45C3-8042-9663D0AB8234}" type="presOf" srcId="{4C491785-F5BA-4D69-BE40-D4385C874324}" destId="{ADDD7481-8EF7-4796-83F0-8C820F0534CC}" srcOrd="0" destOrd="0" presId="urn:microsoft.com/office/officeart/2018/2/layout/IconCircleList"/>
    <dgm:cxn modelId="{DDEC73B0-11B8-42AE-838E-097CCC3F3821}" srcId="{6A8B038F-F943-484F-B7D1-B52D44CAA7BF}" destId="{CCB307D3-C638-4A75-A3B3-7C8011F3C692}" srcOrd="2" destOrd="0" parTransId="{6DB044BC-D820-4EB9-BAA1-2C16BBC08C81}" sibTransId="{0FA48AB2-6E60-4B84-A0E5-B2360B8D0E19}"/>
    <dgm:cxn modelId="{5546FABF-273F-4D31-A3F4-03F203AB592E}" type="presOf" srcId="{6A8B038F-F943-484F-B7D1-B52D44CAA7BF}" destId="{CAC9FF88-B600-4467-8AD3-0650A5E128B0}" srcOrd="0" destOrd="0" presId="urn:microsoft.com/office/officeart/2018/2/layout/IconCircleList"/>
    <dgm:cxn modelId="{099A5BFF-8D43-4EB8-8836-914313A0A4DA}" type="presOf" srcId="{32951E58-8B1D-4506-AF27-D4C88DDBFC6D}" destId="{F3A066EF-EE10-4E5F-A624-BA3F2ECCEFA0}" srcOrd="0" destOrd="0" presId="urn:microsoft.com/office/officeart/2018/2/layout/IconCircleList"/>
    <dgm:cxn modelId="{20B527B9-59E2-4342-A507-5B752C59A4B2}" type="presParOf" srcId="{CAC9FF88-B600-4467-8AD3-0650A5E128B0}" destId="{A41E6713-8F01-404E-873F-B31F340A6F79}" srcOrd="0" destOrd="0" presId="urn:microsoft.com/office/officeart/2018/2/layout/IconCircleList"/>
    <dgm:cxn modelId="{D6123E21-A4BE-4030-B436-FEB6DAF83071}" type="presParOf" srcId="{A41E6713-8F01-404E-873F-B31F340A6F79}" destId="{0C37EF60-2DC6-4916-90EC-CF3CED19581F}" srcOrd="0" destOrd="0" presId="urn:microsoft.com/office/officeart/2018/2/layout/IconCircleList"/>
    <dgm:cxn modelId="{57638CA4-39A2-41CC-AAAA-2DCE26CD5159}" type="presParOf" srcId="{0C37EF60-2DC6-4916-90EC-CF3CED19581F}" destId="{22AC1BE1-1BAC-48A2-A37B-93AF45706EF5}" srcOrd="0" destOrd="0" presId="urn:microsoft.com/office/officeart/2018/2/layout/IconCircleList"/>
    <dgm:cxn modelId="{A534B182-40AD-40C1-A6EA-3C9387B35ACB}" type="presParOf" srcId="{0C37EF60-2DC6-4916-90EC-CF3CED19581F}" destId="{00DCE8CF-8F54-4EFF-8B42-DD10803A8310}" srcOrd="1" destOrd="0" presId="urn:microsoft.com/office/officeart/2018/2/layout/IconCircleList"/>
    <dgm:cxn modelId="{895F58EE-473B-4CEB-AC75-308B9966451A}" type="presParOf" srcId="{0C37EF60-2DC6-4916-90EC-CF3CED19581F}" destId="{1A97D83B-4D0F-4C84-8C66-4A1F262016B2}" srcOrd="2" destOrd="0" presId="urn:microsoft.com/office/officeart/2018/2/layout/IconCircleList"/>
    <dgm:cxn modelId="{60DBDA32-61D9-45B9-9F90-311039327492}" type="presParOf" srcId="{0C37EF60-2DC6-4916-90EC-CF3CED19581F}" destId="{F09B9D55-02CF-4C21-9201-77D3638D9CA0}" srcOrd="3" destOrd="0" presId="urn:microsoft.com/office/officeart/2018/2/layout/IconCircleList"/>
    <dgm:cxn modelId="{B15C81AE-F06D-485B-933F-A2FEC8D24411}" type="presParOf" srcId="{A41E6713-8F01-404E-873F-B31F340A6F79}" destId="{ADDD7481-8EF7-4796-83F0-8C820F0534CC}" srcOrd="1" destOrd="0" presId="urn:microsoft.com/office/officeart/2018/2/layout/IconCircleList"/>
    <dgm:cxn modelId="{9FB8682D-EF5B-4FCC-8488-29315BBED96F}" type="presParOf" srcId="{A41E6713-8F01-404E-873F-B31F340A6F79}" destId="{9EB327FD-9D76-4295-B420-C33092E42841}" srcOrd="2" destOrd="0" presId="urn:microsoft.com/office/officeart/2018/2/layout/IconCircleList"/>
    <dgm:cxn modelId="{3FA7906B-3245-402C-8176-66EA2A2A0F3D}" type="presParOf" srcId="{9EB327FD-9D76-4295-B420-C33092E42841}" destId="{93C29866-7C10-488E-8831-46220B77FAAA}" srcOrd="0" destOrd="0" presId="urn:microsoft.com/office/officeart/2018/2/layout/IconCircleList"/>
    <dgm:cxn modelId="{3A7CA696-4A21-4E36-8DBC-3C4916C2CE33}" type="presParOf" srcId="{9EB327FD-9D76-4295-B420-C33092E42841}" destId="{39310969-EE32-403C-96CB-43B762B523BA}" srcOrd="1" destOrd="0" presId="urn:microsoft.com/office/officeart/2018/2/layout/IconCircleList"/>
    <dgm:cxn modelId="{4CAA063B-275B-43EB-969B-9E53BB9CBCC9}" type="presParOf" srcId="{9EB327FD-9D76-4295-B420-C33092E42841}" destId="{C8CF946E-5BC7-46BE-8A9D-12FBBF0B23E8}" srcOrd="2" destOrd="0" presId="urn:microsoft.com/office/officeart/2018/2/layout/IconCircleList"/>
    <dgm:cxn modelId="{F5BFC0A7-F8AB-41D3-A19F-7F5AF6892220}" type="presParOf" srcId="{9EB327FD-9D76-4295-B420-C33092E42841}" destId="{F3A066EF-EE10-4E5F-A624-BA3F2ECCEFA0}" srcOrd="3" destOrd="0" presId="urn:microsoft.com/office/officeart/2018/2/layout/IconCircleList"/>
    <dgm:cxn modelId="{0EF60227-5920-46D9-BDCD-40FD183A1DF0}" type="presParOf" srcId="{A41E6713-8F01-404E-873F-B31F340A6F79}" destId="{15DBED48-1147-4508-8985-B05DE63AB348}" srcOrd="3" destOrd="0" presId="urn:microsoft.com/office/officeart/2018/2/layout/IconCircleList"/>
    <dgm:cxn modelId="{017CA92A-AC34-4064-A6F0-9C7A2904F3A0}" type="presParOf" srcId="{A41E6713-8F01-404E-873F-B31F340A6F79}" destId="{D5F609F2-88EB-46F5-A350-E3266D2CBF1F}" srcOrd="4" destOrd="0" presId="urn:microsoft.com/office/officeart/2018/2/layout/IconCircleList"/>
    <dgm:cxn modelId="{A1F89624-F1F4-4CAB-9D1D-78A69ACD55EC}" type="presParOf" srcId="{D5F609F2-88EB-46F5-A350-E3266D2CBF1F}" destId="{856DDDE6-D623-42FB-B11B-545A1D04031E}" srcOrd="0" destOrd="0" presId="urn:microsoft.com/office/officeart/2018/2/layout/IconCircleList"/>
    <dgm:cxn modelId="{791465CA-5BE3-400A-89D6-7543765E71DE}" type="presParOf" srcId="{D5F609F2-88EB-46F5-A350-E3266D2CBF1F}" destId="{5F9CEA6C-88CD-476A-952B-65451F681E11}" srcOrd="1" destOrd="0" presId="urn:microsoft.com/office/officeart/2018/2/layout/IconCircleList"/>
    <dgm:cxn modelId="{9B26A6E7-CD7C-466B-BD51-5EEFE1194EF2}" type="presParOf" srcId="{D5F609F2-88EB-46F5-A350-E3266D2CBF1F}" destId="{97C1988B-6AE9-4466-9404-F6702F521F71}" srcOrd="2" destOrd="0" presId="urn:microsoft.com/office/officeart/2018/2/layout/IconCircleList"/>
    <dgm:cxn modelId="{3D5AF51D-A603-44AC-9364-8CF99CFC1D93}" type="presParOf" srcId="{D5F609F2-88EB-46F5-A350-E3266D2CBF1F}" destId="{90DBD80A-AFD4-45CF-841A-F622F34C10F4}" srcOrd="3" destOrd="0" presId="urn:microsoft.com/office/officeart/2018/2/layout/IconCircleList"/>
    <dgm:cxn modelId="{69B2CC20-687C-4D2B-8097-CF8391A0DF8B}" type="presParOf" srcId="{A41E6713-8F01-404E-873F-B31F340A6F79}" destId="{D973FEAF-B5D4-4FC2-B0FC-852F52950544}" srcOrd="5" destOrd="0" presId="urn:microsoft.com/office/officeart/2018/2/layout/IconCircleList"/>
    <dgm:cxn modelId="{A74E036E-B260-472F-B024-650810F58113}" type="presParOf" srcId="{A41E6713-8F01-404E-873F-B31F340A6F79}" destId="{368B3678-6574-4D39-A354-71DFCE84184C}" srcOrd="6" destOrd="0" presId="urn:microsoft.com/office/officeart/2018/2/layout/IconCircleList"/>
    <dgm:cxn modelId="{C1613892-1BA0-43CE-9B2B-7FC0814CBFC8}" type="presParOf" srcId="{368B3678-6574-4D39-A354-71DFCE84184C}" destId="{1B7A06BA-C7EA-4BE9-8CA5-461E829F2A1D}" srcOrd="0" destOrd="0" presId="urn:microsoft.com/office/officeart/2018/2/layout/IconCircleList"/>
    <dgm:cxn modelId="{48CD618C-7B4F-47A0-8527-79E94F27F9F9}" type="presParOf" srcId="{368B3678-6574-4D39-A354-71DFCE84184C}" destId="{D3C88F2C-85D6-46CF-9DB1-027CC6802E41}" srcOrd="1" destOrd="0" presId="urn:microsoft.com/office/officeart/2018/2/layout/IconCircleList"/>
    <dgm:cxn modelId="{99225013-DCB4-484C-B887-909DE038F376}" type="presParOf" srcId="{368B3678-6574-4D39-A354-71DFCE84184C}" destId="{E355043E-29EF-4627-B4CE-DAC23DC780BE}" srcOrd="2" destOrd="0" presId="urn:microsoft.com/office/officeart/2018/2/layout/IconCircleList"/>
    <dgm:cxn modelId="{09D862DF-EF32-4B0C-83DB-EE26A85136FD}" type="presParOf" srcId="{368B3678-6574-4D39-A354-71DFCE84184C}" destId="{8AE4D8E7-12F8-43B6-B579-64E38E5010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4FFD12-5F5F-43F9-8041-8207F0966A2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2D17654-6C71-4D5F-AE36-A1F5CB2871C6}">
      <dgm:prSet/>
      <dgm:spPr/>
      <dgm:t>
        <a:bodyPr/>
        <a:lstStyle/>
        <a:p>
          <a:pPr rtl="0"/>
          <a:r>
            <a:rPr lang="en-US" dirty="0"/>
            <a:t>Decouple</a:t>
          </a:r>
          <a:r>
            <a:rPr lang="en-US" dirty="0">
              <a:latin typeface="Trebuchet MS" panose="020B0603020202020204"/>
            </a:rPr>
            <a:t> the app</a:t>
          </a:r>
          <a:endParaRPr lang="en-US" dirty="0"/>
        </a:p>
      </dgm:t>
    </dgm:pt>
    <dgm:pt modelId="{259CA7AB-921E-4F9C-91C3-3EFC54C66651}" type="parTrans" cxnId="{037AAEBE-CDC0-45DD-8F3F-0974DCF6A8FC}">
      <dgm:prSet/>
      <dgm:spPr/>
      <dgm:t>
        <a:bodyPr/>
        <a:lstStyle/>
        <a:p>
          <a:endParaRPr lang="en-US"/>
        </a:p>
      </dgm:t>
    </dgm:pt>
    <dgm:pt modelId="{59FE6F61-DB05-4A60-81B9-CE4D518F5C19}" type="sibTrans" cxnId="{037AAEBE-CDC0-45DD-8F3F-0974DCF6A8FC}">
      <dgm:prSet/>
      <dgm:spPr/>
      <dgm:t>
        <a:bodyPr/>
        <a:lstStyle/>
        <a:p>
          <a:endParaRPr lang="en-US"/>
        </a:p>
      </dgm:t>
    </dgm:pt>
    <dgm:pt modelId="{2C1624CC-ABA6-4F6F-B1D5-011FD46372C0}">
      <dgm:prSet/>
      <dgm:spPr/>
      <dgm:t>
        <a:bodyPr/>
        <a:lstStyle/>
        <a:p>
          <a:r>
            <a:rPr lang="en-US" dirty="0"/>
            <a:t>Decouple the QR decoder from the QR encoder (i.e., create a separate app which will generate QR codes, as the general public doesn’t need to access this feature) </a:t>
          </a:r>
        </a:p>
      </dgm:t>
    </dgm:pt>
    <dgm:pt modelId="{EAE1687E-384A-4785-91AA-AE13C17C7031}" type="parTrans" cxnId="{E349FA68-8F3B-46F9-B297-17CDF28E25E1}">
      <dgm:prSet/>
      <dgm:spPr/>
      <dgm:t>
        <a:bodyPr/>
        <a:lstStyle/>
        <a:p>
          <a:endParaRPr lang="en-US"/>
        </a:p>
      </dgm:t>
    </dgm:pt>
    <dgm:pt modelId="{6291A8DF-D216-4514-A5B3-D8DF48D4B968}" type="sibTrans" cxnId="{E349FA68-8F3B-46F9-B297-17CDF28E25E1}">
      <dgm:prSet/>
      <dgm:spPr/>
      <dgm:t>
        <a:bodyPr/>
        <a:lstStyle/>
        <a:p>
          <a:endParaRPr lang="en-US"/>
        </a:p>
      </dgm:t>
    </dgm:pt>
    <dgm:pt modelId="{613D747F-60D6-4D8C-8FD7-2F64375DBEB9}">
      <dgm:prSet/>
      <dgm:spPr/>
      <dgm:t>
        <a:bodyPr/>
        <a:lstStyle/>
        <a:p>
          <a:pPr rtl="0"/>
          <a:r>
            <a:rPr lang="en-US" dirty="0"/>
            <a:t>Add</a:t>
          </a:r>
          <a:r>
            <a:rPr lang="en-US" dirty="0">
              <a:latin typeface="Trebuchet MS" panose="020B0603020202020204"/>
            </a:rPr>
            <a:t> audio</a:t>
          </a:r>
          <a:endParaRPr lang="en-US" dirty="0"/>
        </a:p>
      </dgm:t>
    </dgm:pt>
    <dgm:pt modelId="{0CF47DF7-5BDC-4983-857D-712E18E64137}" type="parTrans" cxnId="{04C175F2-8ABD-479E-9310-C03491BEE16A}">
      <dgm:prSet/>
      <dgm:spPr/>
      <dgm:t>
        <a:bodyPr/>
        <a:lstStyle/>
        <a:p>
          <a:endParaRPr lang="en-US"/>
        </a:p>
      </dgm:t>
    </dgm:pt>
    <dgm:pt modelId="{FB732340-9A0E-4797-9C94-D3909CDE74FA}" type="sibTrans" cxnId="{04C175F2-8ABD-479E-9310-C03491BEE16A}">
      <dgm:prSet/>
      <dgm:spPr/>
      <dgm:t>
        <a:bodyPr/>
        <a:lstStyle/>
        <a:p>
          <a:endParaRPr lang="en-US"/>
        </a:p>
      </dgm:t>
    </dgm:pt>
    <dgm:pt modelId="{BC4FA8CA-E787-4410-ACCB-872700D957F2}">
      <dgm:prSet/>
      <dgm:spPr/>
      <dgm:t>
        <a:bodyPr/>
        <a:lstStyle/>
        <a:p>
          <a:r>
            <a:rPr lang="en-US" dirty="0"/>
            <a:t>Add the option to scan a QR code which will bring an audio alternative to the website, so that people with visual impairment can also get to experience the information about the art</a:t>
          </a:r>
        </a:p>
      </dgm:t>
    </dgm:pt>
    <dgm:pt modelId="{20D00CDA-98F0-4848-B2E6-1BFBDAAD9EFA}" type="parTrans" cxnId="{FF1B44DB-0701-48E9-8251-74A96F9C0554}">
      <dgm:prSet/>
      <dgm:spPr/>
      <dgm:t>
        <a:bodyPr/>
        <a:lstStyle/>
        <a:p>
          <a:endParaRPr lang="en-US"/>
        </a:p>
      </dgm:t>
    </dgm:pt>
    <dgm:pt modelId="{92994CF4-D072-4A12-BAAE-29DEBFFEE3F0}" type="sibTrans" cxnId="{FF1B44DB-0701-48E9-8251-74A96F9C0554}">
      <dgm:prSet/>
      <dgm:spPr/>
      <dgm:t>
        <a:bodyPr/>
        <a:lstStyle/>
        <a:p>
          <a:endParaRPr lang="en-US"/>
        </a:p>
      </dgm:t>
    </dgm:pt>
    <dgm:pt modelId="{31735CFE-B113-4D84-9021-0DA32381B0B5}">
      <dgm:prSet phldr="0"/>
      <dgm:spPr/>
      <dgm:t>
        <a:bodyPr/>
        <a:lstStyle/>
        <a:p>
          <a:pPr rtl="0"/>
          <a:r>
            <a:rPr lang="en-US" dirty="0">
              <a:latin typeface="Trebuchet MS" panose="020B0603020202020204"/>
            </a:rPr>
            <a:t>Navigation features</a:t>
          </a:r>
          <a:endParaRPr lang="en-US" dirty="0"/>
        </a:p>
      </dgm:t>
    </dgm:pt>
    <dgm:pt modelId="{2A491D9B-50DF-4247-9750-01F85319CFA5}" type="parTrans" cxnId="{F7972CB8-5791-4837-B961-C5027378965F}">
      <dgm:prSet/>
      <dgm:spPr/>
      <dgm:t>
        <a:bodyPr/>
        <a:lstStyle/>
        <a:p>
          <a:endParaRPr lang="en-US"/>
        </a:p>
      </dgm:t>
    </dgm:pt>
    <dgm:pt modelId="{2FCA617C-CF38-4706-B1B7-E5910DE5139B}" type="sibTrans" cxnId="{F7972CB8-5791-4837-B961-C5027378965F}">
      <dgm:prSet/>
      <dgm:spPr/>
      <dgm:t>
        <a:bodyPr/>
        <a:lstStyle/>
        <a:p>
          <a:endParaRPr lang="en-US"/>
        </a:p>
      </dgm:t>
    </dgm:pt>
    <dgm:pt modelId="{52825414-9B33-4202-A22C-18D54F8630FC}">
      <dgm:prSet/>
      <dgm:spPr/>
      <dgm:t>
        <a:bodyPr/>
        <a:lstStyle/>
        <a:p>
          <a:pPr rtl="0"/>
          <a:r>
            <a:rPr lang="en-US" dirty="0"/>
            <a:t>Enable visitors to the Royal Fort Garden and </a:t>
          </a:r>
          <a:r>
            <a:rPr lang="en-US" dirty="0" err="1"/>
            <a:t>Goldney</a:t>
          </a:r>
          <a:r>
            <a:rPr lang="en-US" dirty="0"/>
            <a:t> to use GPS to locate their current position and to identify where they need to go to discover locations of statues, art installations and other features of the garden</a:t>
          </a:r>
          <a:r>
            <a:rPr lang="en-US" dirty="0">
              <a:latin typeface="Trebuchet MS" panose="020B0603020202020204"/>
            </a:rPr>
            <a:t> </a:t>
          </a:r>
          <a:endParaRPr lang="en-US" dirty="0"/>
        </a:p>
      </dgm:t>
    </dgm:pt>
    <dgm:pt modelId="{A4F51182-AAF7-4C58-8E27-1DF688CB35F1}" type="parTrans" cxnId="{01747C66-70B1-48E6-A7C8-E88D64312598}">
      <dgm:prSet/>
      <dgm:spPr/>
      <dgm:t>
        <a:bodyPr/>
        <a:lstStyle/>
        <a:p>
          <a:endParaRPr lang="en-US"/>
        </a:p>
      </dgm:t>
    </dgm:pt>
    <dgm:pt modelId="{EEDB749D-AB9C-4C39-9410-3DE3B99151D6}" type="sibTrans" cxnId="{01747C66-70B1-48E6-A7C8-E88D64312598}">
      <dgm:prSet/>
      <dgm:spPr/>
      <dgm:t>
        <a:bodyPr/>
        <a:lstStyle/>
        <a:p>
          <a:endParaRPr lang="en-US"/>
        </a:p>
      </dgm:t>
    </dgm:pt>
    <dgm:pt modelId="{D4872D58-9B51-4A32-8FA3-911AC3189C11}">
      <dgm:prSet phldr="0"/>
      <dgm:spPr/>
      <dgm:t>
        <a:bodyPr/>
        <a:lstStyle/>
        <a:p>
          <a:r>
            <a:rPr lang="en-US" dirty="0">
              <a:latin typeface="Trebuchet MS" panose="020B0603020202020204"/>
            </a:rPr>
            <a:t>UI</a:t>
          </a:r>
          <a:endParaRPr lang="en-US" dirty="0"/>
        </a:p>
      </dgm:t>
    </dgm:pt>
    <dgm:pt modelId="{CC3D8F69-10EB-4149-8CE2-264977F06333}" type="parTrans" cxnId="{B34EDD70-F793-4FCE-83A5-3F122E3CFD22}">
      <dgm:prSet/>
      <dgm:spPr/>
      <dgm:t>
        <a:bodyPr/>
        <a:lstStyle/>
        <a:p>
          <a:endParaRPr lang="en-US"/>
        </a:p>
      </dgm:t>
    </dgm:pt>
    <dgm:pt modelId="{30E486A6-AB81-44B6-A403-47145BE1110B}" type="sibTrans" cxnId="{B34EDD70-F793-4FCE-83A5-3F122E3CFD22}">
      <dgm:prSet/>
      <dgm:spPr/>
      <dgm:t>
        <a:bodyPr/>
        <a:lstStyle/>
        <a:p>
          <a:endParaRPr lang="en-US"/>
        </a:p>
      </dgm:t>
    </dgm:pt>
    <dgm:pt modelId="{A62801C2-4488-4FC9-808E-DACB77706418}">
      <dgm:prSet/>
      <dgm:spPr/>
      <dgm:t>
        <a:bodyPr/>
        <a:lstStyle/>
        <a:p>
          <a:r>
            <a:rPr lang="en-US" dirty="0"/>
            <a:t>Design the user interface (make it appealing to everyone that will visit the gardens and will use the app) </a:t>
          </a:r>
        </a:p>
      </dgm:t>
    </dgm:pt>
    <dgm:pt modelId="{BAC47088-0098-4A95-BE84-F0817D78AF2F}" type="parTrans" cxnId="{A67D5CF7-2401-4555-9376-434E27763FE7}">
      <dgm:prSet/>
      <dgm:spPr/>
      <dgm:t>
        <a:bodyPr/>
        <a:lstStyle/>
        <a:p>
          <a:endParaRPr lang="en-US"/>
        </a:p>
      </dgm:t>
    </dgm:pt>
    <dgm:pt modelId="{945C5D89-EBAA-49B8-B6FF-8C895ACEAF03}" type="sibTrans" cxnId="{A67D5CF7-2401-4555-9376-434E27763FE7}">
      <dgm:prSet/>
      <dgm:spPr/>
      <dgm:t>
        <a:bodyPr/>
        <a:lstStyle/>
        <a:p>
          <a:endParaRPr lang="en-US"/>
        </a:p>
      </dgm:t>
    </dgm:pt>
    <dgm:pt modelId="{015533FC-E309-4C38-8DDD-158F7764FBCF}">
      <dgm:prSet phldr="0"/>
      <dgm:spPr/>
      <dgm:t>
        <a:bodyPr/>
        <a:lstStyle/>
        <a:p>
          <a:r>
            <a:rPr lang="en-US" dirty="0">
              <a:latin typeface="Trebuchet MS" panose="020B0603020202020204"/>
            </a:rPr>
            <a:t>IOS</a:t>
          </a:r>
          <a:endParaRPr lang="en-US" dirty="0"/>
        </a:p>
      </dgm:t>
    </dgm:pt>
    <dgm:pt modelId="{8F1F8130-C966-4D43-BD60-B66B291111DA}" type="parTrans" cxnId="{50C6D34F-67AF-403F-B718-8A442426C36C}">
      <dgm:prSet/>
      <dgm:spPr/>
      <dgm:t>
        <a:bodyPr/>
        <a:lstStyle/>
        <a:p>
          <a:endParaRPr lang="en-US"/>
        </a:p>
      </dgm:t>
    </dgm:pt>
    <dgm:pt modelId="{509F68A0-CE72-4888-AEA9-61D5C96F4CB8}" type="sibTrans" cxnId="{50C6D34F-67AF-403F-B718-8A442426C36C}">
      <dgm:prSet/>
      <dgm:spPr/>
      <dgm:t>
        <a:bodyPr/>
        <a:lstStyle/>
        <a:p>
          <a:endParaRPr lang="en-US"/>
        </a:p>
      </dgm:t>
    </dgm:pt>
    <dgm:pt modelId="{CC7F285F-12BC-4AB5-BA2D-FF930639BDF0}">
      <dgm:prSet/>
      <dgm:spPr/>
      <dgm:t>
        <a:bodyPr/>
        <a:lstStyle/>
        <a:p>
          <a:r>
            <a:rPr lang="en-US" dirty="0"/>
            <a:t>Look into translating the application to iOS so that people with an iOS device can use it as well </a:t>
          </a:r>
        </a:p>
      </dgm:t>
    </dgm:pt>
    <dgm:pt modelId="{056DE7AE-8C71-4F86-9FAC-44EE105D0137}" type="parTrans" cxnId="{C2809296-CD0A-4D74-B4AD-4182543C7ED0}">
      <dgm:prSet/>
      <dgm:spPr/>
      <dgm:t>
        <a:bodyPr/>
        <a:lstStyle/>
        <a:p>
          <a:endParaRPr lang="en-US"/>
        </a:p>
      </dgm:t>
    </dgm:pt>
    <dgm:pt modelId="{DC88A6B4-7D33-4882-844D-65134D08E6B9}" type="sibTrans" cxnId="{C2809296-CD0A-4D74-B4AD-4182543C7ED0}">
      <dgm:prSet/>
      <dgm:spPr/>
      <dgm:t>
        <a:bodyPr/>
        <a:lstStyle/>
        <a:p>
          <a:endParaRPr lang="en-US"/>
        </a:p>
      </dgm:t>
    </dgm:pt>
    <dgm:pt modelId="{018B4EF6-BD1A-427E-81E1-6303B92F5775}" type="pres">
      <dgm:prSet presAssocID="{CF4FFD12-5F5F-43F9-8041-8207F0966A2C}" presName="Name0" presStyleCnt="0">
        <dgm:presLayoutVars>
          <dgm:dir/>
          <dgm:animLvl val="lvl"/>
          <dgm:resizeHandles val="exact"/>
        </dgm:presLayoutVars>
      </dgm:prSet>
      <dgm:spPr/>
    </dgm:pt>
    <dgm:pt modelId="{CB59338F-6855-4923-A6CC-E3E42E4698C9}" type="pres">
      <dgm:prSet presAssocID="{015533FC-E309-4C38-8DDD-158F7764FBCF}" presName="boxAndChildren" presStyleCnt="0"/>
      <dgm:spPr/>
    </dgm:pt>
    <dgm:pt modelId="{FE023F22-4AD2-408D-BB80-88795BB8492F}" type="pres">
      <dgm:prSet presAssocID="{015533FC-E309-4C38-8DDD-158F7764FBCF}" presName="parentTextBox" presStyleLbl="alignNode1" presStyleIdx="0" presStyleCnt="5"/>
      <dgm:spPr/>
    </dgm:pt>
    <dgm:pt modelId="{E1A85834-75A4-4DA8-B175-FABA2BEFA5DC}" type="pres">
      <dgm:prSet presAssocID="{015533FC-E309-4C38-8DDD-158F7764FBCF}" presName="descendantBox" presStyleLbl="bgAccFollowNode1" presStyleIdx="0" presStyleCnt="5"/>
      <dgm:spPr/>
    </dgm:pt>
    <dgm:pt modelId="{25546DD6-60F1-40CE-B5C5-4715AB83A636}" type="pres">
      <dgm:prSet presAssocID="{30E486A6-AB81-44B6-A403-47145BE1110B}" presName="sp" presStyleCnt="0"/>
      <dgm:spPr/>
    </dgm:pt>
    <dgm:pt modelId="{30FD8374-7CEC-41E8-8D17-664C8E8E2C1B}" type="pres">
      <dgm:prSet presAssocID="{D4872D58-9B51-4A32-8FA3-911AC3189C11}" presName="arrowAndChildren" presStyleCnt="0"/>
      <dgm:spPr/>
    </dgm:pt>
    <dgm:pt modelId="{7443A1C7-FCA9-4251-859A-CB1ACB2821B9}" type="pres">
      <dgm:prSet presAssocID="{D4872D58-9B51-4A32-8FA3-911AC3189C11}" presName="parentTextArrow" presStyleLbl="node1" presStyleIdx="0" presStyleCnt="0"/>
      <dgm:spPr/>
    </dgm:pt>
    <dgm:pt modelId="{6D9E0460-CFD4-4C20-BC85-3E9DF57D27F4}" type="pres">
      <dgm:prSet presAssocID="{D4872D58-9B51-4A32-8FA3-911AC3189C11}" presName="arrow" presStyleLbl="alignNode1" presStyleIdx="1" presStyleCnt="5"/>
      <dgm:spPr/>
    </dgm:pt>
    <dgm:pt modelId="{9EF7C5F6-4A2F-4D2A-89CD-BB8DFD1BC878}" type="pres">
      <dgm:prSet presAssocID="{D4872D58-9B51-4A32-8FA3-911AC3189C11}" presName="descendantArrow" presStyleLbl="bgAccFollowNode1" presStyleIdx="1" presStyleCnt="5"/>
      <dgm:spPr/>
    </dgm:pt>
    <dgm:pt modelId="{A355C1BB-787F-4C73-BEE7-922444BBC740}" type="pres">
      <dgm:prSet presAssocID="{2FCA617C-CF38-4706-B1B7-E5910DE5139B}" presName="sp" presStyleCnt="0"/>
      <dgm:spPr/>
    </dgm:pt>
    <dgm:pt modelId="{26D94E4F-1EA9-44B2-8671-FCDE14B9BAC8}" type="pres">
      <dgm:prSet presAssocID="{31735CFE-B113-4D84-9021-0DA32381B0B5}" presName="arrowAndChildren" presStyleCnt="0"/>
      <dgm:spPr/>
    </dgm:pt>
    <dgm:pt modelId="{3B9CE559-C6E6-47FB-856E-473E2F7AB94D}" type="pres">
      <dgm:prSet presAssocID="{31735CFE-B113-4D84-9021-0DA32381B0B5}" presName="parentTextArrow" presStyleLbl="node1" presStyleIdx="0" presStyleCnt="0"/>
      <dgm:spPr/>
    </dgm:pt>
    <dgm:pt modelId="{ACAFE23D-E6AA-411D-97F1-D4B68A9CDC9C}" type="pres">
      <dgm:prSet presAssocID="{31735CFE-B113-4D84-9021-0DA32381B0B5}" presName="arrow" presStyleLbl="alignNode1" presStyleIdx="2" presStyleCnt="5"/>
      <dgm:spPr/>
    </dgm:pt>
    <dgm:pt modelId="{91CBA32C-2FC8-4297-8C22-D8C021FF99BD}" type="pres">
      <dgm:prSet presAssocID="{31735CFE-B113-4D84-9021-0DA32381B0B5}" presName="descendantArrow" presStyleLbl="bgAccFollowNode1" presStyleIdx="2" presStyleCnt="5"/>
      <dgm:spPr/>
    </dgm:pt>
    <dgm:pt modelId="{EDE5A746-2B52-45EC-8681-A99ADAB2EDA1}" type="pres">
      <dgm:prSet presAssocID="{FB732340-9A0E-4797-9C94-D3909CDE74FA}" presName="sp" presStyleCnt="0"/>
      <dgm:spPr/>
    </dgm:pt>
    <dgm:pt modelId="{E97A1A82-EFDC-43D8-900E-D641D26023C7}" type="pres">
      <dgm:prSet presAssocID="{613D747F-60D6-4D8C-8FD7-2F64375DBEB9}" presName="arrowAndChildren" presStyleCnt="0"/>
      <dgm:spPr/>
    </dgm:pt>
    <dgm:pt modelId="{B827ED74-B65D-40AC-BC0E-7643E7A8EE16}" type="pres">
      <dgm:prSet presAssocID="{613D747F-60D6-4D8C-8FD7-2F64375DBEB9}" presName="parentTextArrow" presStyleLbl="node1" presStyleIdx="0" presStyleCnt="0"/>
      <dgm:spPr/>
    </dgm:pt>
    <dgm:pt modelId="{2C593EF0-642A-46AF-8887-096306546E44}" type="pres">
      <dgm:prSet presAssocID="{613D747F-60D6-4D8C-8FD7-2F64375DBEB9}" presName="arrow" presStyleLbl="alignNode1" presStyleIdx="3" presStyleCnt="5"/>
      <dgm:spPr/>
    </dgm:pt>
    <dgm:pt modelId="{1E423F5C-C435-4DC1-B135-92E6FAE5BC5A}" type="pres">
      <dgm:prSet presAssocID="{613D747F-60D6-4D8C-8FD7-2F64375DBEB9}" presName="descendantArrow" presStyleLbl="bgAccFollowNode1" presStyleIdx="3" presStyleCnt="5"/>
      <dgm:spPr/>
    </dgm:pt>
    <dgm:pt modelId="{87001AFA-2B35-447E-8C98-1A634B2441E1}" type="pres">
      <dgm:prSet presAssocID="{59FE6F61-DB05-4A60-81B9-CE4D518F5C19}" presName="sp" presStyleCnt="0"/>
      <dgm:spPr/>
    </dgm:pt>
    <dgm:pt modelId="{FE951FC0-D2F9-4CF3-A2FB-E80F2987A418}" type="pres">
      <dgm:prSet presAssocID="{02D17654-6C71-4D5F-AE36-A1F5CB2871C6}" presName="arrowAndChildren" presStyleCnt="0"/>
      <dgm:spPr/>
    </dgm:pt>
    <dgm:pt modelId="{7683E67C-236F-49C2-8555-123FC7A770CA}" type="pres">
      <dgm:prSet presAssocID="{02D17654-6C71-4D5F-AE36-A1F5CB2871C6}" presName="parentTextArrow" presStyleLbl="node1" presStyleIdx="0" presStyleCnt="0"/>
      <dgm:spPr/>
    </dgm:pt>
    <dgm:pt modelId="{D076CD51-EC4C-4292-9DDD-ABA6CC4562C2}" type="pres">
      <dgm:prSet presAssocID="{02D17654-6C71-4D5F-AE36-A1F5CB2871C6}" presName="arrow" presStyleLbl="alignNode1" presStyleIdx="4" presStyleCnt="5"/>
      <dgm:spPr/>
    </dgm:pt>
    <dgm:pt modelId="{A1C09DCD-4BCF-4BCF-AEF3-D6CBF2847694}" type="pres">
      <dgm:prSet presAssocID="{02D17654-6C71-4D5F-AE36-A1F5CB2871C6}" presName="descendantArrow" presStyleLbl="bgAccFollowNode1" presStyleIdx="4" presStyleCnt="5"/>
      <dgm:spPr/>
    </dgm:pt>
  </dgm:ptLst>
  <dgm:cxnLst>
    <dgm:cxn modelId="{691C900C-92B2-4A51-A878-34DC2C7348BF}" type="presOf" srcId="{52825414-9B33-4202-A22C-18D54F8630FC}" destId="{91CBA32C-2FC8-4297-8C22-D8C021FF99BD}" srcOrd="0" destOrd="0" presId="urn:microsoft.com/office/officeart/2016/7/layout/VerticalDownArrowProcess"/>
    <dgm:cxn modelId="{2511A60E-3BA9-4E3C-94EF-858D7223CC61}" type="presOf" srcId="{613D747F-60D6-4D8C-8FD7-2F64375DBEB9}" destId="{B827ED74-B65D-40AC-BC0E-7643E7A8EE16}" srcOrd="0" destOrd="0" presId="urn:microsoft.com/office/officeart/2016/7/layout/VerticalDownArrowProcess"/>
    <dgm:cxn modelId="{10FF731A-51A2-4F4D-A7A6-41883026CEB8}" type="presOf" srcId="{D4872D58-9B51-4A32-8FA3-911AC3189C11}" destId="{6D9E0460-CFD4-4C20-BC85-3E9DF57D27F4}" srcOrd="1" destOrd="0" presId="urn:microsoft.com/office/officeart/2016/7/layout/VerticalDownArrowProcess"/>
    <dgm:cxn modelId="{B2168E5F-2BBD-4F58-B52B-DFDB6E5EA47D}" type="presOf" srcId="{BC4FA8CA-E787-4410-ACCB-872700D957F2}" destId="{1E423F5C-C435-4DC1-B135-92E6FAE5BC5A}" srcOrd="0" destOrd="0" presId="urn:microsoft.com/office/officeart/2016/7/layout/VerticalDownArrowProcess"/>
    <dgm:cxn modelId="{7FB2DE65-FEB1-4976-BC84-9C9B6A811A0E}" type="presOf" srcId="{A62801C2-4488-4FC9-808E-DACB77706418}" destId="{9EF7C5F6-4A2F-4D2A-89CD-BB8DFD1BC878}" srcOrd="0" destOrd="0" presId="urn:microsoft.com/office/officeart/2016/7/layout/VerticalDownArrowProcess"/>
    <dgm:cxn modelId="{01747C66-70B1-48E6-A7C8-E88D64312598}" srcId="{31735CFE-B113-4D84-9021-0DA32381B0B5}" destId="{52825414-9B33-4202-A22C-18D54F8630FC}" srcOrd="0" destOrd="0" parTransId="{A4F51182-AAF7-4C58-8E27-1DF688CB35F1}" sibTransId="{EEDB749D-AB9C-4C39-9410-3DE3B99151D6}"/>
    <dgm:cxn modelId="{E349FA68-8F3B-46F9-B297-17CDF28E25E1}" srcId="{02D17654-6C71-4D5F-AE36-A1F5CB2871C6}" destId="{2C1624CC-ABA6-4F6F-B1D5-011FD46372C0}" srcOrd="0" destOrd="0" parTransId="{EAE1687E-384A-4785-91AA-AE13C17C7031}" sibTransId="{6291A8DF-D216-4514-A5B3-D8DF48D4B968}"/>
    <dgm:cxn modelId="{ED83FE49-D9F0-4B55-A407-C81659F79411}" type="presOf" srcId="{CF4FFD12-5F5F-43F9-8041-8207F0966A2C}" destId="{018B4EF6-BD1A-427E-81E1-6303B92F5775}" srcOrd="0" destOrd="0" presId="urn:microsoft.com/office/officeart/2016/7/layout/VerticalDownArrowProcess"/>
    <dgm:cxn modelId="{30DF894F-51D9-4976-AF48-4DEDB1913FA4}" type="presOf" srcId="{613D747F-60D6-4D8C-8FD7-2F64375DBEB9}" destId="{2C593EF0-642A-46AF-8887-096306546E44}" srcOrd="1" destOrd="0" presId="urn:microsoft.com/office/officeart/2016/7/layout/VerticalDownArrowProcess"/>
    <dgm:cxn modelId="{50C6D34F-67AF-403F-B718-8A442426C36C}" srcId="{CF4FFD12-5F5F-43F9-8041-8207F0966A2C}" destId="{015533FC-E309-4C38-8DDD-158F7764FBCF}" srcOrd="4" destOrd="0" parTransId="{8F1F8130-C966-4D43-BD60-B66B291111DA}" sibTransId="{509F68A0-CE72-4888-AEA9-61D5C96F4CB8}"/>
    <dgm:cxn modelId="{B34EDD70-F793-4FCE-83A5-3F122E3CFD22}" srcId="{CF4FFD12-5F5F-43F9-8041-8207F0966A2C}" destId="{D4872D58-9B51-4A32-8FA3-911AC3189C11}" srcOrd="3" destOrd="0" parTransId="{CC3D8F69-10EB-4149-8CE2-264977F06333}" sibTransId="{30E486A6-AB81-44B6-A403-47145BE1110B}"/>
    <dgm:cxn modelId="{A96F6391-E51A-411D-A39B-886E5B609952}" type="presOf" srcId="{02D17654-6C71-4D5F-AE36-A1F5CB2871C6}" destId="{7683E67C-236F-49C2-8555-123FC7A770CA}" srcOrd="0" destOrd="0" presId="urn:microsoft.com/office/officeart/2016/7/layout/VerticalDownArrowProcess"/>
    <dgm:cxn modelId="{C2809296-CD0A-4D74-B4AD-4182543C7ED0}" srcId="{015533FC-E309-4C38-8DDD-158F7764FBCF}" destId="{CC7F285F-12BC-4AB5-BA2D-FF930639BDF0}" srcOrd="0" destOrd="0" parTransId="{056DE7AE-8C71-4F86-9FAC-44EE105D0137}" sibTransId="{DC88A6B4-7D33-4882-844D-65134D08E6B9}"/>
    <dgm:cxn modelId="{193E7AB7-56EE-4161-831F-9BB35560C280}" type="presOf" srcId="{D4872D58-9B51-4A32-8FA3-911AC3189C11}" destId="{7443A1C7-FCA9-4251-859A-CB1ACB2821B9}" srcOrd="0" destOrd="0" presId="urn:microsoft.com/office/officeart/2016/7/layout/VerticalDownArrowProcess"/>
    <dgm:cxn modelId="{7390EFB7-4CE8-4385-8B5A-B31F3ECB83EF}" type="presOf" srcId="{2C1624CC-ABA6-4F6F-B1D5-011FD46372C0}" destId="{A1C09DCD-4BCF-4BCF-AEF3-D6CBF2847694}" srcOrd="0" destOrd="0" presId="urn:microsoft.com/office/officeart/2016/7/layout/VerticalDownArrowProcess"/>
    <dgm:cxn modelId="{F7972CB8-5791-4837-B961-C5027378965F}" srcId="{CF4FFD12-5F5F-43F9-8041-8207F0966A2C}" destId="{31735CFE-B113-4D84-9021-0DA32381B0B5}" srcOrd="2" destOrd="0" parTransId="{2A491D9B-50DF-4247-9750-01F85319CFA5}" sibTransId="{2FCA617C-CF38-4706-B1B7-E5910DE5139B}"/>
    <dgm:cxn modelId="{037AAEBE-CDC0-45DD-8F3F-0974DCF6A8FC}" srcId="{CF4FFD12-5F5F-43F9-8041-8207F0966A2C}" destId="{02D17654-6C71-4D5F-AE36-A1F5CB2871C6}" srcOrd="0" destOrd="0" parTransId="{259CA7AB-921E-4F9C-91C3-3EFC54C66651}" sibTransId="{59FE6F61-DB05-4A60-81B9-CE4D518F5C19}"/>
    <dgm:cxn modelId="{F8B9B6C7-44B6-4B2C-8537-5DC295DC2BE9}" type="presOf" srcId="{31735CFE-B113-4D84-9021-0DA32381B0B5}" destId="{ACAFE23D-E6AA-411D-97F1-D4B68A9CDC9C}" srcOrd="1" destOrd="0" presId="urn:microsoft.com/office/officeart/2016/7/layout/VerticalDownArrowProcess"/>
    <dgm:cxn modelId="{B3BAA8CC-C44A-4870-ACD9-1555CEBE5D1B}" type="presOf" srcId="{31735CFE-B113-4D84-9021-0DA32381B0B5}" destId="{3B9CE559-C6E6-47FB-856E-473E2F7AB94D}" srcOrd="0" destOrd="0" presId="urn:microsoft.com/office/officeart/2016/7/layout/VerticalDownArrowProcess"/>
    <dgm:cxn modelId="{648DBECF-BC21-4CB1-B27F-5F7E2C1512A1}" type="presOf" srcId="{02D17654-6C71-4D5F-AE36-A1F5CB2871C6}" destId="{D076CD51-EC4C-4292-9DDD-ABA6CC4562C2}" srcOrd="1" destOrd="0" presId="urn:microsoft.com/office/officeart/2016/7/layout/VerticalDownArrowProcess"/>
    <dgm:cxn modelId="{DD559ED0-873D-467B-B07C-BEFB2A7E87F1}" type="presOf" srcId="{015533FC-E309-4C38-8DDD-158F7764FBCF}" destId="{FE023F22-4AD2-408D-BB80-88795BB8492F}" srcOrd="0" destOrd="0" presId="urn:microsoft.com/office/officeart/2016/7/layout/VerticalDownArrowProcess"/>
    <dgm:cxn modelId="{FF1B44DB-0701-48E9-8251-74A96F9C0554}" srcId="{613D747F-60D6-4D8C-8FD7-2F64375DBEB9}" destId="{BC4FA8CA-E787-4410-ACCB-872700D957F2}" srcOrd="0" destOrd="0" parTransId="{20D00CDA-98F0-4848-B2E6-1BFBDAAD9EFA}" sibTransId="{92994CF4-D072-4A12-BAAE-29DEBFFEE3F0}"/>
    <dgm:cxn modelId="{380FC0DE-F5D9-40FB-8923-4F8F70BA7767}" type="presOf" srcId="{CC7F285F-12BC-4AB5-BA2D-FF930639BDF0}" destId="{E1A85834-75A4-4DA8-B175-FABA2BEFA5DC}" srcOrd="0" destOrd="0" presId="urn:microsoft.com/office/officeart/2016/7/layout/VerticalDownArrowProcess"/>
    <dgm:cxn modelId="{04C175F2-8ABD-479E-9310-C03491BEE16A}" srcId="{CF4FFD12-5F5F-43F9-8041-8207F0966A2C}" destId="{613D747F-60D6-4D8C-8FD7-2F64375DBEB9}" srcOrd="1" destOrd="0" parTransId="{0CF47DF7-5BDC-4983-857D-712E18E64137}" sibTransId="{FB732340-9A0E-4797-9C94-D3909CDE74FA}"/>
    <dgm:cxn modelId="{A67D5CF7-2401-4555-9376-434E27763FE7}" srcId="{D4872D58-9B51-4A32-8FA3-911AC3189C11}" destId="{A62801C2-4488-4FC9-808E-DACB77706418}" srcOrd="0" destOrd="0" parTransId="{BAC47088-0098-4A95-BE84-F0817D78AF2F}" sibTransId="{945C5D89-EBAA-49B8-B6FF-8C895ACEAF03}"/>
    <dgm:cxn modelId="{EDDF2A14-DBD4-47B9-A20D-748260A7426B}" type="presParOf" srcId="{018B4EF6-BD1A-427E-81E1-6303B92F5775}" destId="{CB59338F-6855-4923-A6CC-E3E42E4698C9}" srcOrd="0" destOrd="0" presId="urn:microsoft.com/office/officeart/2016/7/layout/VerticalDownArrowProcess"/>
    <dgm:cxn modelId="{EE8F3E42-B815-47F6-8CA0-3DE5119210C9}" type="presParOf" srcId="{CB59338F-6855-4923-A6CC-E3E42E4698C9}" destId="{FE023F22-4AD2-408D-BB80-88795BB8492F}" srcOrd="0" destOrd="0" presId="urn:microsoft.com/office/officeart/2016/7/layout/VerticalDownArrowProcess"/>
    <dgm:cxn modelId="{95FD9FCA-9572-4876-AF98-CE4388D0A04F}" type="presParOf" srcId="{CB59338F-6855-4923-A6CC-E3E42E4698C9}" destId="{E1A85834-75A4-4DA8-B175-FABA2BEFA5DC}" srcOrd="1" destOrd="0" presId="urn:microsoft.com/office/officeart/2016/7/layout/VerticalDownArrowProcess"/>
    <dgm:cxn modelId="{F714C769-C670-4D50-A84F-D38CAD1B1DF2}" type="presParOf" srcId="{018B4EF6-BD1A-427E-81E1-6303B92F5775}" destId="{25546DD6-60F1-40CE-B5C5-4715AB83A636}" srcOrd="1" destOrd="0" presId="urn:microsoft.com/office/officeart/2016/7/layout/VerticalDownArrowProcess"/>
    <dgm:cxn modelId="{6F1F59DE-3852-40F3-A983-760C29A0B18B}" type="presParOf" srcId="{018B4EF6-BD1A-427E-81E1-6303B92F5775}" destId="{30FD8374-7CEC-41E8-8D17-664C8E8E2C1B}" srcOrd="2" destOrd="0" presId="urn:microsoft.com/office/officeart/2016/7/layout/VerticalDownArrowProcess"/>
    <dgm:cxn modelId="{6EB06B80-75E8-494B-B514-A792C484FAE9}" type="presParOf" srcId="{30FD8374-7CEC-41E8-8D17-664C8E8E2C1B}" destId="{7443A1C7-FCA9-4251-859A-CB1ACB2821B9}" srcOrd="0" destOrd="0" presId="urn:microsoft.com/office/officeart/2016/7/layout/VerticalDownArrowProcess"/>
    <dgm:cxn modelId="{0E38BFD2-A1FE-4244-B9E5-DF9B46856B41}" type="presParOf" srcId="{30FD8374-7CEC-41E8-8D17-664C8E8E2C1B}" destId="{6D9E0460-CFD4-4C20-BC85-3E9DF57D27F4}" srcOrd="1" destOrd="0" presId="urn:microsoft.com/office/officeart/2016/7/layout/VerticalDownArrowProcess"/>
    <dgm:cxn modelId="{69A62A00-B728-435F-B43A-BD8130D62BF8}" type="presParOf" srcId="{30FD8374-7CEC-41E8-8D17-664C8E8E2C1B}" destId="{9EF7C5F6-4A2F-4D2A-89CD-BB8DFD1BC878}" srcOrd="2" destOrd="0" presId="urn:microsoft.com/office/officeart/2016/7/layout/VerticalDownArrowProcess"/>
    <dgm:cxn modelId="{91954C29-AF08-428B-9AF9-2764CF77D2F7}" type="presParOf" srcId="{018B4EF6-BD1A-427E-81E1-6303B92F5775}" destId="{A355C1BB-787F-4C73-BEE7-922444BBC740}" srcOrd="3" destOrd="0" presId="urn:microsoft.com/office/officeart/2016/7/layout/VerticalDownArrowProcess"/>
    <dgm:cxn modelId="{3A6CD9B0-589E-4008-BA64-E24E5CA81981}" type="presParOf" srcId="{018B4EF6-BD1A-427E-81E1-6303B92F5775}" destId="{26D94E4F-1EA9-44B2-8671-FCDE14B9BAC8}" srcOrd="4" destOrd="0" presId="urn:microsoft.com/office/officeart/2016/7/layout/VerticalDownArrowProcess"/>
    <dgm:cxn modelId="{D77CD294-4C54-4071-B49D-E46403511FD8}" type="presParOf" srcId="{26D94E4F-1EA9-44B2-8671-FCDE14B9BAC8}" destId="{3B9CE559-C6E6-47FB-856E-473E2F7AB94D}" srcOrd="0" destOrd="0" presId="urn:microsoft.com/office/officeart/2016/7/layout/VerticalDownArrowProcess"/>
    <dgm:cxn modelId="{E326E86A-20A4-412C-BFDC-18FC7D8D0C59}" type="presParOf" srcId="{26D94E4F-1EA9-44B2-8671-FCDE14B9BAC8}" destId="{ACAFE23D-E6AA-411D-97F1-D4B68A9CDC9C}" srcOrd="1" destOrd="0" presId="urn:microsoft.com/office/officeart/2016/7/layout/VerticalDownArrowProcess"/>
    <dgm:cxn modelId="{EBAE30AD-BF42-40E3-BDD0-F4D7F069E05B}" type="presParOf" srcId="{26D94E4F-1EA9-44B2-8671-FCDE14B9BAC8}" destId="{91CBA32C-2FC8-4297-8C22-D8C021FF99BD}" srcOrd="2" destOrd="0" presId="urn:microsoft.com/office/officeart/2016/7/layout/VerticalDownArrowProcess"/>
    <dgm:cxn modelId="{A6A9F4EC-E23F-477B-9125-311B4658EB83}" type="presParOf" srcId="{018B4EF6-BD1A-427E-81E1-6303B92F5775}" destId="{EDE5A746-2B52-45EC-8681-A99ADAB2EDA1}" srcOrd="5" destOrd="0" presId="urn:microsoft.com/office/officeart/2016/7/layout/VerticalDownArrowProcess"/>
    <dgm:cxn modelId="{AFEC7DB2-1F74-4D24-8745-2EA4323D7F0D}" type="presParOf" srcId="{018B4EF6-BD1A-427E-81E1-6303B92F5775}" destId="{E97A1A82-EFDC-43D8-900E-D641D26023C7}" srcOrd="6" destOrd="0" presId="urn:microsoft.com/office/officeart/2016/7/layout/VerticalDownArrowProcess"/>
    <dgm:cxn modelId="{F2CF0FBC-0F18-41A6-A019-7B6E39F26750}" type="presParOf" srcId="{E97A1A82-EFDC-43D8-900E-D641D26023C7}" destId="{B827ED74-B65D-40AC-BC0E-7643E7A8EE16}" srcOrd="0" destOrd="0" presId="urn:microsoft.com/office/officeart/2016/7/layout/VerticalDownArrowProcess"/>
    <dgm:cxn modelId="{CAB67242-B996-401A-BA98-103EAC63A45E}" type="presParOf" srcId="{E97A1A82-EFDC-43D8-900E-D641D26023C7}" destId="{2C593EF0-642A-46AF-8887-096306546E44}" srcOrd="1" destOrd="0" presId="urn:microsoft.com/office/officeart/2016/7/layout/VerticalDownArrowProcess"/>
    <dgm:cxn modelId="{89DD88A6-B77A-4F5D-A84F-4D01EFF57342}" type="presParOf" srcId="{E97A1A82-EFDC-43D8-900E-D641D26023C7}" destId="{1E423F5C-C435-4DC1-B135-92E6FAE5BC5A}" srcOrd="2" destOrd="0" presId="urn:microsoft.com/office/officeart/2016/7/layout/VerticalDownArrowProcess"/>
    <dgm:cxn modelId="{72CD259E-F168-43F0-A6E9-8AB569F88A82}" type="presParOf" srcId="{018B4EF6-BD1A-427E-81E1-6303B92F5775}" destId="{87001AFA-2B35-447E-8C98-1A634B2441E1}" srcOrd="7" destOrd="0" presId="urn:microsoft.com/office/officeart/2016/7/layout/VerticalDownArrowProcess"/>
    <dgm:cxn modelId="{E49EF230-40E1-4508-8BAF-67C883DF2786}" type="presParOf" srcId="{018B4EF6-BD1A-427E-81E1-6303B92F5775}" destId="{FE951FC0-D2F9-4CF3-A2FB-E80F2987A418}" srcOrd="8" destOrd="0" presId="urn:microsoft.com/office/officeart/2016/7/layout/VerticalDownArrowProcess"/>
    <dgm:cxn modelId="{DF9FFCC1-5DB4-462E-A4A4-063DCFE69ADB}" type="presParOf" srcId="{FE951FC0-D2F9-4CF3-A2FB-E80F2987A418}" destId="{7683E67C-236F-49C2-8555-123FC7A770CA}" srcOrd="0" destOrd="0" presId="urn:microsoft.com/office/officeart/2016/7/layout/VerticalDownArrowProcess"/>
    <dgm:cxn modelId="{C0EA5853-D317-4534-8784-3996AF7D1FDF}" type="presParOf" srcId="{FE951FC0-D2F9-4CF3-A2FB-E80F2987A418}" destId="{D076CD51-EC4C-4292-9DDD-ABA6CC4562C2}" srcOrd="1" destOrd="0" presId="urn:microsoft.com/office/officeart/2016/7/layout/VerticalDownArrowProcess"/>
    <dgm:cxn modelId="{67FF14B1-29AB-43B3-A1EF-4A1462A349B6}" type="presParOf" srcId="{FE951FC0-D2F9-4CF3-A2FB-E80F2987A418}" destId="{A1C09DCD-4BCF-4BCF-AEF3-D6CBF284769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3DA93-6F46-4E3C-88B2-C7BE2C9D506B}">
      <dsp:nvSpPr>
        <dsp:cNvPr id="0" name=""/>
        <dsp:cNvSpPr/>
      </dsp:nvSpPr>
      <dsp:spPr>
        <a:xfrm>
          <a:off x="77895" y="295892"/>
          <a:ext cx="656508" cy="65650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E1832-86F7-4AF1-A7CC-70B368020F2B}">
      <dsp:nvSpPr>
        <dsp:cNvPr id="0" name=""/>
        <dsp:cNvSpPr/>
      </dsp:nvSpPr>
      <dsp:spPr>
        <a:xfrm>
          <a:off x="215762" y="433759"/>
          <a:ext cx="380774" cy="3807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9DD8B-8040-4259-8F4F-92CBAC8359A1}">
      <dsp:nvSpPr>
        <dsp:cNvPr id="0" name=""/>
        <dsp:cNvSpPr/>
      </dsp:nvSpPr>
      <dsp:spPr>
        <a:xfrm>
          <a:off x="875084" y="295892"/>
          <a:ext cx="1547484" cy="6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 dirty="0"/>
            <a:t>Royal Fort Gardens and </a:t>
          </a:r>
          <a:r>
            <a:rPr lang="en-GB" sz="1100" b="0" i="0" kern="1200" dirty="0" err="1"/>
            <a:t>Goldney</a:t>
          </a:r>
          <a:r>
            <a:rPr lang="en-GB" sz="1100" b="0" i="0" kern="1200" dirty="0"/>
            <a:t> garden are two of the most beautiful gardens in Bristol</a:t>
          </a:r>
          <a:endParaRPr lang="en-US" sz="1100" kern="1200" dirty="0"/>
        </a:p>
      </dsp:txBody>
      <dsp:txXfrm>
        <a:off x="875084" y="295892"/>
        <a:ext cx="1547484" cy="656508"/>
      </dsp:txXfrm>
    </dsp:sp>
    <dsp:sp modelId="{A4138AA5-BC11-4391-B61E-209FF4D20AFE}">
      <dsp:nvSpPr>
        <dsp:cNvPr id="0" name=""/>
        <dsp:cNvSpPr/>
      </dsp:nvSpPr>
      <dsp:spPr>
        <a:xfrm>
          <a:off x="2692206" y="295892"/>
          <a:ext cx="656508" cy="65650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DB49F-B8FD-4F16-BB6A-024B24305443}">
      <dsp:nvSpPr>
        <dsp:cNvPr id="0" name=""/>
        <dsp:cNvSpPr/>
      </dsp:nvSpPr>
      <dsp:spPr>
        <a:xfrm>
          <a:off x="2830073" y="433759"/>
          <a:ext cx="380774" cy="3807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D58CF-93EB-4EBB-85EB-4A420AA9A700}">
      <dsp:nvSpPr>
        <dsp:cNvPr id="0" name=""/>
        <dsp:cNvSpPr/>
      </dsp:nvSpPr>
      <dsp:spPr>
        <a:xfrm>
          <a:off x="3489395" y="295892"/>
          <a:ext cx="1547484" cy="6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Both gardens contain a lot of art pieces</a:t>
          </a:r>
          <a:endParaRPr lang="en-US" sz="1100" kern="1200"/>
        </a:p>
      </dsp:txBody>
      <dsp:txXfrm>
        <a:off x="3489395" y="295892"/>
        <a:ext cx="1547484" cy="656508"/>
      </dsp:txXfrm>
    </dsp:sp>
    <dsp:sp modelId="{AE37AFCC-C4A4-48F3-9A24-682620AC0F1D}">
      <dsp:nvSpPr>
        <dsp:cNvPr id="0" name=""/>
        <dsp:cNvSpPr/>
      </dsp:nvSpPr>
      <dsp:spPr>
        <a:xfrm>
          <a:off x="77895" y="1612132"/>
          <a:ext cx="656508" cy="65650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91C97-C3E9-4711-8F7F-F9C3A4B9656B}">
      <dsp:nvSpPr>
        <dsp:cNvPr id="0" name=""/>
        <dsp:cNvSpPr/>
      </dsp:nvSpPr>
      <dsp:spPr>
        <a:xfrm>
          <a:off x="215762" y="1749999"/>
          <a:ext cx="380774" cy="3807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70B72-6D63-4B77-8746-8D9CFD5B1AE7}">
      <dsp:nvSpPr>
        <dsp:cNvPr id="0" name=""/>
        <dsp:cNvSpPr/>
      </dsp:nvSpPr>
      <dsp:spPr>
        <a:xfrm>
          <a:off x="875084" y="1612132"/>
          <a:ext cx="1547484" cy="6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Information isn’t provided for all the art pieces</a:t>
          </a:r>
          <a:endParaRPr lang="en-US" sz="1100" kern="1200"/>
        </a:p>
      </dsp:txBody>
      <dsp:txXfrm>
        <a:off x="875084" y="1612132"/>
        <a:ext cx="1547484" cy="656508"/>
      </dsp:txXfrm>
    </dsp:sp>
    <dsp:sp modelId="{0E90AE35-FE68-43E7-87E6-2E10423E9059}">
      <dsp:nvSpPr>
        <dsp:cNvPr id="0" name=""/>
        <dsp:cNvSpPr/>
      </dsp:nvSpPr>
      <dsp:spPr>
        <a:xfrm>
          <a:off x="2692206" y="1612132"/>
          <a:ext cx="656508" cy="65650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3D11B-41CD-4E56-B5D1-21665692D915}">
      <dsp:nvSpPr>
        <dsp:cNvPr id="0" name=""/>
        <dsp:cNvSpPr/>
      </dsp:nvSpPr>
      <dsp:spPr>
        <a:xfrm>
          <a:off x="2830073" y="1749999"/>
          <a:ext cx="380774" cy="3807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C7977-05A0-40E4-B661-807D432762C5}">
      <dsp:nvSpPr>
        <dsp:cNvPr id="0" name=""/>
        <dsp:cNvSpPr/>
      </dsp:nvSpPr>
      <dsp:spPr>
        <a:xfrm>
          <a:off x="3489395" y="1612132"/>
          <a:ext cx="1547484" cy="6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There is potential for something more with the help of technology</a:t>
          </a:r>
          <a:endParaRPr lang="en-US" sz="1100" kern="1200"/>
        </a:p>
      </dsp:txBody>
      <dsp:txXfrm>
        <a:off x="3489395" y="1612132"/>
        <a:ext cx="1547484" cy="656508"/>
      </dsp:txXfrm>
    </dsp:sp>
    <dsp:sp modelId="{770BE93C-7FB2-4DB3-95B2-0298EDC79B57}">
      <dsp:nvSpPr>
        <dsp:cNvPr id="0" name=""/>
        <dsp:cNvSpPr/>
      </dsp:nvSpPr>
      <dsp:spPr>
        <a:xfrm>
          <a:off x="77895" y="2928372"/>
          <a:ext cx="656508" cy="65650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F511D-D140-413C-9726-F55DDE10C251}">
      <dsp:nvSpPr>
        <dsp:cNvPr id="0" name=""/>
        <dsp:cNvSpPr/>
      </dsp:nvSpPr>
      <dsp:spPr>
        <a:xfrm>
          <a:off x="215762" y="3066239"/>
          <a:ext cx="380774" cy="3807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4ABE4-95E3-46F7-9F7D-B52867ACA9BB}">
      <dsp:nvSpPr>
        <dsp:cNvPr id="0" name=""/>
        <dsp:cNvSpPr/>
      </dsp:nvSpPr>
      <dsp:spPr>
        <a:xfrm>
          <a:off x="875084" y="2928372"/>
          <a:ext cx="1547484" cy="6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 website that contains all the relevant information and pictures is being built, so we must find a way to take advantage of that</a:t>
          </a:r>
          <a:endParaRPr lang="en-US" sz="1100" kern="1200"/>
        </a:p>
      </dsp:txBody>
      <dsp:txXfrm>
        <a:off x="875084" y="2928372"/>
        <a:ext cx="1547484" cy="656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C1BE1-1BAC-48A2-A37B-93AF45706EF5}">
      <dsp:nvSpPr>
        <dsp:cNvPr id="0" name=""/>
        <dsp:cNvSpPr/>
      </dsp:nvSpPr>
      <dsp:spPr>
        <a:xfrm>
          <a:off x="60186" y="441408"/>
          <a:ext cx="1257386" cy="12573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CE8CF-8F54-4EFF-8B42-DD10803A8310}">
      <dsp:nvSpPr>
        <dsp:cNvPr id="0" name=""/>
        <dsp:cNvSpPr/>
      </dsp:nvSpPr>
      <dsp:spPr>
        <a:xfrm>
          <a:off x="324237" y="705459"/>
          <a:ext cx="729284" cy="729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B9D55-02CF-4C21-9201-77D3638D9CA0}">
      <dsp:nvSpPr>
        <dsp:cNvPr id="0" name=""/>
        <dsp:cNvSpPr/>
      </dsp:nvSpPr>
      <dsp:spPr>
        <a:xfrm>
          <a:off x="1587013" y="441408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mobile app that will have the ability to scan QR codes</a:t>
          </a:r>
        </a:p>
      </dsp:txBody>
      <dsp:txXfrm>
        <a:off x="1587013" y="441408"/>
        <a:ext cx="2963839" cy="1257386"/>
      </dsp:txXfrm>
    </dsp:sp>
    <dsp:sp modelId="{93C29866-7C10-488E-8831-46220B77FAAA}">
      <dsp:nvSpPr>
        <dsp:cNvPr id="0" name=""/>
        <dsp:cNvSpPr/>
      </dsp:nvSpPr>
      <dsp:spPr>
        <a:xfrm>
          <a:off x="5067279" y="441408"/>
          <a:ext cx="1257386" cy="12573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10969-EE32-403C-96CB-43B762B523BA}">
      <dsp:nvSpPr>
        <dsp:cNvPr id="0" name=""/>
        <dsp:cNvSpPr/>
      </dsp:nvSpPr>
      <dsp:spPr>
        <a:xfrm>
          <a:off x="5331331" y="705459"/>
          <a:ext cx="729284" cy="729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066EF-EE10-4E5F-A624-BA3F2ECCEFA0}">
      <dsp:nvSpPr>
        <dsp:cNvPr id="0" name=""/>
        <dsp:cNvSpPr/>
      </dsp:nvSpPr>
      <dsp:spPr>
        <a:xfrm>
          <a:off x="6594106" y="441408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QR codes will link to an art piece to the specific page on the website that is being developed</a:t>
          </a:r>
        </a:p>
      </dsp:txBody>
      <dsp:txXfrm>
        <a:off x="6594106" y="441408"/>
        <a:ext cx="2963839" cy="1257386"/>
      </dsp:txXfrm>
    </dsp:sp>
    <dsp:sp modelId="{856DDDE6-D623-42FB-B11B-545A1D04031E}">
      <dsp:nvSpPr>
        <dsp:cNvPr id="0" name=""/>
        <dsp:cNvSpPr/>
      </dsp:nvSpPr>
      <dsp:spPr>
        <a:xfrm>
          <a:off x="60186" y="2394686"/>
          <a:ext cx="1257386" cy="12573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CEA6C-88CD-476A-952B-65451F681E11}">
      <dsp:nvSpPr>
        <dsp:cNvPr id="0" name=""/>
        <dsp:cNvSpPr/>
      </dsp:nvSpPr>
      <dsp:spPr>
        <a:xfrm>
          <a:off x="324237" y="2658738"/>
          <a:ext cx="729284" cy="729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BD80A-AFD4-45CF-841A-F622F34C10F4}">
      <dsp:nvSpPr>
        <dsp:cNvPr id="0" name=""/>
        <dsp:cNvSpPr/>
      </dsp:nvSpPr>
      <dsp:spPr>
        <a:xfrm>
          <a:off x="1587013" y="2394686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ability to create new QR codes is crucial, so that when a new piece is added, they can easily create a code and put it next to the art.</a:t>
          </a:r>
        </a:p>
      </dsp:txBody>
      <dsp:txXfrm>
        <a:off x="1587013" y="2394686"/>
        <a:ext cx="2963839" cy="1257386"/>
      </dsp:txXfrm>
    </dsp:sp>
    <dsp:sp modelId="{1B7A06BA-C7EA-4BE9-8CA5-461E829F2A1D}">
      <dsp:nvSpPr>
        <dsp:cNvPr id="0" name=""/>
        <dsp:cNvSpPr/>
      </dsp:nvSpPr>
      <dsp:spPr>
        <a:xfrm>
          <a:off x="5067279" y="2394686"/>
          <a:ext cx="1257386" cy="12573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88F2C-85D6-46CF-9DB1-027CC6802E41}">
      <dsp:nvSpPr>
        <dsp:cNvPr id="0" name=""/>
        <dsp:cNvSpPr/>
      </dsp:nvSpPr>
      <dsp:spPr>
        <a:xfrm>
          <a:off x="5331331" y="2658738"/>
          <a:ext cx="729284" cy="7292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4D8E7-12F8-43B6-B579-64E38E50105A}">
      <dsp:nvSpPr>
        <dsp:cNvPr id="0" name=""/>
        <dsp:cNvSpPr/>
      </dsp:nvSpPr>
      <dsp:spPr>
        <a:xfrm>
          <a:off x="6594106" y="2394686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app has to have extra features such as audio capabilities, in order to motivate people to download it</a:t>
          </a:r>
        </a:p>
      </dsp:txBody>
      <dsp:txXfrm>
        <a:off x="6594106" y="2394686"/>
        <a:ext cx="2963839" cy="12573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23F22-4AD2-408D-BB80-88795BB8492F}">
      <dsp:nvSpPr>
        <dsp:cNvPr id="0" name=""/>
        <dsp:cNvSpPr/>
      </dsp:nvSpPr>
      <dsp:spPr>
        <a:xfrm>
          <a:off x="0" y="3514879"/>
          <a:ext cx="2404533" cy="576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8016" rIns="1710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rebuchet MS" panose="020B0603020202020204"/>
            </a:rPr>
            <a:t>IOS</a:t>
          </a:r>
          <a:endParaRPr lang="en-US" sz="1800" kern="1200" dirty="0"/>
        </a:p>
      </dsp:txBody>
      <dsp:txXfrm>
        <a:off x="0" y="3514879"/>
        <a:ext cx="2404533" cy="576645"/>
      </dsp:txXfrm>
    </dsp:sp>
    <dsp:sp modelId="{E1A85834-75A4-4DA8-B175-FABA2BEFA5DC}">
      <dsp:nvSpPr>
        <dsp:cNvPr id="0" name=""/>
        <dsp:cNvSpPr/>
      </dsp:nvSpPr>
      <dsp:spPr>
        <a:xfrm>
          <a:off x="2404533" y="3514879"/>
          <a:ext cx="7213599" cy="5766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Look into translating the application to iOS so that people with an iOS device can use it as well </a:t>
          </a:r>
        </a:p>
      </dsp:txBody>
      <dsp:txXfrm>
        <a:off x="2404533" y="3514879"/>
        <a:ext cx="7213599" cy="576645"/>
      </dsp:txXfrm>
    </dsp:sp>
    <dsp:sp modelId="{6D9E0460-CFD4-4C20-BC85-3E9DF57D27F4}">
      <dsp:nvSpPr>
        <dsp:cNvPr id="0" name=""/>
        <dsp:cNvSpPr/>
      </dsp:nvSpPr>
      <dsp:spPr>
        <a:xfrm rot="10800000">
          <a:off x="0" y="2636649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19050" cap="rnd" cmpd="sng" algn="ctr">
          <a:solidFill>
            <a:schemeClr val="accent2">
              <a:hueOff val="-741071"/>
              <a:satOff val="3550"/>
              <a:lumOff val="32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8016" rIns="1710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rebuchet MS" panose="020B0603020202020204"/>
            </a:rPr>
            <a:t>UI</a:t>
          </a:r>
          <a:endParaRPr lang="en-US" sz="1800" kern="1200" dirty="0"/>
        </a:p>
      </dsp:txBody>
      <dsp:txXfrm rot="-10800000">
        <a:off x="0" y="2636649"/>
        <a:ext cx="2404533" cy="576472"/>
      </dsp:txXfrm>
    </dsp:sp>
    <dsp:sp modelId="{9EF7C5F6-4A2F-4D2A-89CD-BB8DFD1BC878}">
      <dsp:nvSpPr>
        <dsp:cNvPr id="0" name=""/>
        <dsp:cNvSpPr/>
      </dsp:nvSpPr>
      <dsp:spPr>
        <a:xfrm>
          <a:off x="2404533" y="2636649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-1022960"/>
            <a:satOff val="11277"/>
            <a:lumOff val="107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022960"/>
              <a:satOff val="11277"/>
              <a:lumOff val="10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 the user interface (make it appealing to everyone that will visit the gardens and will use the app) </a:t>
          </a:r>
        </a:p>
      </dsp:txBody>
      <dsp:txXfrm>
        <a:off x="2404533" y="2636649"/>
        <a:ext cx="7213599" cy="576472"/>
      </dsp:txXfrm>
    </dsp:sp>
    <dsp:sp modelId="{ACAFE23D-E6AA-411D-97F1-D4B68A9CDC9C}">
      <dsp:nvSpPr>
        <dsp:cNvPr id="0" name=""/>
        <dsp:cNvSpPr/>
      </dsp:nvSpPr>
      <dsp:spPr>
        <a:xfrm rot="10800000">
          <a:off x="0" y="1758418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8016" rIns="171010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rebuchet MS" panose="020B0603020202020204"/>
            </a:rPr>
            <a:t>Navigation features</a:t>
          </a:r>
          <a:endParaRPr lang="en-US" sz="1800" kern="1200" dirty="0"/>
        </a:p>
      </dsp:txBody>
      <dsp:txXfrm rot="-10800000">
        <a:off x="0" y="1758418"/>
        <a:ext cx="2404533" cy="576472"/>
      </dsp:txXfrm>
    </dsp:sp>
    <dsp:sp modelId="{91CBA32C-2FC8-4297-8C22-D8C021FF99BD}">
      <dsp:nvSpPr>
        <dsp:cNvPr id="0" name=""/>
        <dsp:cNvSpPr/>
      </dsp:nvSpPr>
      <dsp:spPr>
        <a:xfrm>
          <a:off x="2404533" y="1758418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Enable visitors to the Royal Fort Garden and </a:t>
          </a:r>
          <a:r>
            <a:rPr lang="en-US" sz="1100" kern="1200" dirty="0" err="1"/>
            <a:t>Goldney</a:t>
          </a:r>
          <a:r>
            <a:rPr lang="en-US" sz="1100" kern="1200" dirty="0"/>
            <a:t> to use GPS to locate their current position and to identify where they need to go to discover locations of statues, art installations and other features of the garden</a:t>
          </a:r>
          <a:r>
            <a:rPr lang="en-US" sz="1100" kern="1200" dirty="0">
              <a:latin typeface="Trebuchet MS" panose="020B0603020202020204"/>
            </a:rPr>
            <a:t> </a:t>
          </a:r>
          <a:endParaRPr lang="en-US" sz="1100" kern="1200" dirty="0"/>
        </a:p>
      </dsp:txBody>
      <dsp:txXfrm>
        <a:off x="2404533" y="1758418"/>
        <a:ext cx="7213599" cy="576472"/>
      </dsp:txXfrm>
    </dsp:sp>
    <dsp:sp modelId="{2C593EF0-642A-46AF-8887-096306546E44}">
      <dsp:nvSpPr>
        <dsp:cNvPr id="0" name=""/>
        <dsp:cNvSpPr/>
      </dsp:nvSpPr>
      <dsp:spPr>
        <a:xfrm rot="10800000">
          <a:off x="0" y="880187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19050" cap="rnd" cmpd="sng" algn="ctr">
          <a:solidFill>
            <a:schemeClr val="accent2">
              <a:hueOff val="-2223214"/>
              <a:satOff val="10650"/>
              <a:lumOff val="9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8016" rIns="171010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</a:t>
          </a:r>
          <a:r>
            <a:rPr lang="en-US" sz="1800" kern="1200" dirty="0">
              <a:latin typeface="Trebuchet MS" panose="020B0603020202020204"/>
            </a:rPr>
            <a:t> audio</a:t>
          </a:r>
          <a:endParaRPr lang="en-US" sz="1800" kern="1200" dirty="0"/>
        </a:p>
      </dsp:txBody>
      <dsp:txXfrm rot="-10800000">
        <a:off x="0" y="880187"/>
        <a:ext cx="2404533" cy="576472"/>
      </dsp:txXfrm>
    </dsp:sp>
    <dsp:sp modelId="{1E423F5C-C435-4DC1-B135-92E6FAE5BC5A}">
      <dsp:nvSpPr>
        <dsp:cNvPr id="0" name=""/>
        <dsp:cNvSpPr/>
      </dsp:nvSpPr>
      <dsp:spPr>
        <a:xfrm>
          <a:off x="2404533" y="880187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-3068879"/>
            <a:satOff val="33830"/>
            <a:lumOff val="322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068879"/>
              <a:satOff val="33830"/>
              <a:lumOff val="3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the option to scan a QR code which will bring an audio alternative to the website, so that people with visual impairment can also get to experience the information about the art</a:t>
          </a:r>
        </a:p>
      </dsp:txBody>
      <dsp:txXfrm>
        <a:off x="2404533" y="880187"/>
        <a:ext cx="7213599" cy="576472"/>
      </dsp:txXfrm>
    </dsp:sp>
    <dsp:sp modelId="{D076CD51-EC4C-4292-9DDD-ABA6CC4562C2}">
      <dsp:nvSpPr>
        <dsp:cNvPr id="0" name=""/>
        <dsp:cNvSpPr/>
      </dsp:nvSpPr>
      <dsp:spPr>
        <a:xfrm rot="10800000">
          <a:off x="0" y="1956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8016" rIns="171010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Decouple</a:t>
          </a:r>
          <a:r>
            <a:rPr lang="en-US" sz="1800" kern="1200" dirty="0">
              <a:latin typeface="Trebuchet MS" panose="020B0603020202020204"/>
            </a:rPr>
            <a:t> the app</a:t>
          </a:r>
          <a:endParaRPr lang="en-US" sz="1800" kern="1200" dirty="0"/>
        </a:p>
      </dsp:txBody>
      <dsp:txXfrm rot="-10800000">
        <a:off x="0" y="1956"/>
        <a:ext cx="2404533" cy="576472"/>
      </dsp:txXfrm>
    </dsp:sp>
    <dsp:sp modelId="{A1C09DCD-4BCF-4BCF-AEF3-D6CBF2847694}">
      <dsp:nvSpPr>
        <dsp:cNvPr id="0" name=""/>
        <dsp:cNvSpPr/>
      </dsp:nvSpPr>
      <dsp:spPr>
        <a:xfrm>
          <a:off x="2404533" y="1956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Decouple the QR decoder from the QR encoder (i.e., create a separate app which will generate QR codes, as the general public doesn’t need to access this feature) </a:t>
          </a:r>
        </a:p>
      </dsp:txBody>
      <dsp:txXfrm>
        <a:off x="2404533" y="1956"/>
        <a:ext cx="7213599" cy="576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6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6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19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51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3338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57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442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56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59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36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22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2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88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4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16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09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FA48F-8215-464C-A7F9-AA8C61EBBC81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1842AE-0871-4DE6-A3AD-64B0BD1B7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92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0D71-CAAD-4FA8-AB34-F9C92DC91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UoBAR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presentation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8FCE3-7634-4CB8-B567-84EC32BF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9410" y="4050835"/>
            <a:ext cx="9144000" cy="146219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Tudor Petrescu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Nolan Chen</a:t>
            </a:r>
          </a:p>
          <a:p>
            <a:pPr algn="ctr"/>
            <a:r>
              <a:rPr lang="en-GB" sz="21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Himanshu Bhandari</a:t>
            </a:r>
          </a:p>
          <a:p>
            <a:pPr algn="ctr"/>
            <a:r>
              <a:rPr lang="en-GB" sz="210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Dingbang</a:t>
            </a:r>
            <a:r>
              <a:rPr lang="en-GB" sz="21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Mao</a:t>
            </a:r>
          </a:p>
          <a:p>
            <a:pPr algn="l"/>
            <a:endParaRPr lang="en-GB" i="0" dirty="0">
              <a:solidFill>
                <a:srgbClr val="25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982A-4885-4F8B-9296-B9B7BCD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FC9D3-F146-4FEF-A962-6A4374D7A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3481"/>
          <a:stretch/>
        </p:blipFill>
        <p:spPr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570B69E5-EF0E-4D42-A586-079AE30B3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" r="-1" b="11076"/>
          <a:stretch/>
        </p:blipFill>
        <p:spPr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10" name="Picture 9" descr="A picture containing outdoor, tree, rock, garden&#10;&#10;Description automatically generated">
            <a:extLst>
              <a:ext uri="{FF2B5EF4-FFF2-40B4-BE49-F238E27FC236}">
                <a16:creationId xmlns:a16="http://schemas.microsoft.com/office/drawing/2014/main" id="{95E69006-4615-4913-BBB0-818A759D5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7" r="-2" b="28415"/>
          <a:stretch/>
        </p:blipFill>
        <p:spPr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  <p:sp>
        <p:nvSpPr>
          <p:cNvPr id="18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FCC81E-E134-D3F8-3B3F-AA2BC3BAD5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315248"/>
              </p:ext>
            </p:extLst>
          </p:nvPr>
        </p:nvGraphicFramePr>
        <p:xfrm>
          <a:off x="4159225" y="2160589"/>
          <a:ext cx="5114776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839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8254-84F8-427C-A8BF-909A0EF0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36EE-4F78-4F58-981A-A80155E7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877" y="1680308"/>
            <a:ext cx="5416061" cy="500184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Needed a method to provide an interactive and unique experience for the visitors, and a way to bring the art pieces “to life”</a:t>
            </a:r>
          </a:p>
          <a:p>
            <a:pPr>
              <a:lnSpc>
                <a:spcPct val="90000"/>
              </a:lnSpc>
            </a:pPr>
            <a:endParaRPr lang="en-GB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grotto is not accessible to those with mobility impairment, so there must be a way to enable them to experience it </a:t>
            </a:r>
          </a:p>
          <a:p>
            <a:pPr>
              <a:lnSpc>
                <a:spcPct val="90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needs to be appealing, easy to use and somewhat minimalist</a:t>
            </a:r>
          </a:p>
          <a:p>
            <a:pPr>
              <a:lnSpc>
                <a:spcPct val="90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2000" dirty="0">
                <a:latin typeface="Times New Roman"/>
                <a:cs typeface="Times New Roman"/>
              </a:rPr>
              <a:t>The solution must be easily maintainable, since the Universities’ IT Services will be managing it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5" name="Picture 4" descr="A picture containing fungus, rock, stone&#10;&#10;Description automatically generated">
            <a:extLst>
              <a:ext uri="{FF2B5EF4-FFF2-40B4-BE49-F238E27FC236}">
                <a16:creationId xmlns:a16="http://schemas.microsoft.com/office/drawing/2014/main" id="{F7C54E8C-DE7C-4D37-804B-3E51D12CF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/>
        </p:blipFill>
        <p:spPr>
          <a:xfrm>
            <a:off x="523651" y="1023225"/>
            <a:ext cx="3993642" cy="5076683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44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FAD76-A8D4-45AA-9788-81CDE9F6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E2279A9-4375-A4E5-2506-62649226C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8719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83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B7783-3364-48E7-98DA-97B03E5E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TB2 Project Plans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55A3B9-BF2B-079B-AF4A-81364E93B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52628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2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alendar&#10;&#10;Description automatically generated">
            <a:extLst>
              <a:ext uri="{FF2B5EF4-FFF2-40B4-BE49-F238E27FC236}">
                <a16:creationId xmlns:a16="http://schemas.microsoft.com/office/drawing/2014/main" id="{986EC163-D8B6-9F09-0C5E-3DECEE47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20" y="-26642"/>
            <a:ext cx="3971635" cy="68599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0F9060-E3E7-AC49-7C25-842290AA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Current state of the app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527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999FDA-B7CD-43C7-91F2-8654CF3F7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" y="-20782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3CBD2-8694-47DB-B8B9-82F95921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38" y="0"/>
            <a:ext cx="3857625" cy="6858000"/>
          </a:xfrm>
          <a:prstGeom prst="rect">
            <a:avLst/>
          </a:prstGeom>
        </p:spPr>
      </p:pic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E45ADBF-8D2F-4DCA-FC94-FB873EF5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27545" y="1589"/>
            <a:ext cx="3968859" cy="6860388"/>
          </a:xfrm>
        </p:spPr>
      </p:pic>
    </p:spTree>
    <p:extLst>
      <p:ext uri="{BB962C8B-B14F-4D97-AF65-F5344CB8AC3E}">
        <p14:creationId xmlns:p14="http://schemas.microsoft.com/office/powerpoint/2010/main" val="97900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F0C8-F931-46F3-A379-CC76DAC7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034A-4B13-4530-8684-85ABBE7C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Times New Roman"/>
                <a:cs typeface="Times New Roman"/>
              </a:rPr>
              <a:t>We have managed to achieve almost all of the desired features of the app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/>
                <a:cs typeface="Times New Roman"/>
              </a:rPr>
              <a:t>It now has a much nicer user interface 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acts on 2 types of QR images: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link to a specific page on the website, it constructs the full link to that page and opens in in the default web browser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latin typeface="Times New Roman"/>
                <a:cs typeface="Times New Roman"/>
              </a:rPr>
              <a:t>On an image which indicates an audio file, it opens that specific audio file, and the user can then play, pause and skip to a specific part in the audio file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latin typeface="Times New Roman"/>
                <a:cs typeface="Times New Roman"/>
              </a:rPr>
              <a:t>If GPS is enabled, the app automatically chooses where the user is, otherwise, the user can choose the garden they are currently in; and then short a short description of that garden is given. The user can also opt for the audio version of the text.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latin typeface="Times New Roman"/>
                <a:cs typeface="Times New Roman"/>
              </a:rPr>
              <a:t>We also have a map that displays the user's current location as well as a marker with all the art pieces; of which if you click on it will take you to the page of the said art piece.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latin typeface="Times New Roman"/>
                <a:cs typeface="Times New Roman"/>
              </a:rPr>
              <a:t>Unfortunately, we do not have time to implement the iOS version of the app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0846EBBE-7743-40CD-A87F-EF53D7F81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6" b="-1"/>
          <a:stretch/>
        </p:blipFill>
        <p:spPr>
          <a:xfrm>
            <a:off x="462765" y="-42150"/>
            <a:ext cx="3857625" cy="6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30ACD-1C4E-468D-9822-A73F4DAE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Biggest lessons learnt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862F-F16F-4B3D-B3CC-F6947782F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Anything is possible if there is enough time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thought implementing audio and GPS features would be extremely difficult, turned out  that with enough patience and dedication it can be manageable and somewhat easy to achieve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to a happy client is transparency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little progress is made in a period of time, as long as you are honest about what is going on, the client will be happy, since it makes them feel included in the development process</a:t>
            </a:r>
          </a:p>
          <a:p>
            <a:pPr marL="2286000" lvl="5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33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337</TotalTime>
  <Words>701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Trebuchet MS</vt:lpstr>
      <vt:lpstr>Wingdings 3</vt:lpstr>
      <vt:lpstr>Facet</vt:lpstr>
      <vt:lpstr>UoBAR team presentation</vt:lpstr>
      <vt:lpstr>Context</vt:lpstr>
      <vt:lpstr>Opportunity</vt:lpstr>
      <vt:lpstr>Solution</vt:lpstr>
      <vt:lpstr>TB2 Project Plans</vt:lpstr>
      <vt:lpstr>Current state of the app</vt:lpstr>
      <vt:lpstr>PowerPoint Presentation</vt:lpstr>
      <vt:lpstr>Current state</vt:lpstr>
      <vt:lpstr>Biggest lessons learnt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UoBAR team presentation</dc:title>
  <dc:creator>Tudor Petrescu</dc:creator>
  <cp:lastModifiedBy>Nolan Chen</cp:lastModifiedBy>
  <cp:revision>108</cp:revision>
  <dcterms:created xsi:type="dcterms:W3CDTF">2021-12-07T14:28:59Z</dcterms:created>
  <dcterms:modified xsi:type="dcterms:W3CDTF">2022-03-31T11:53:52Z</dcterms:modified>
</cp:coreProperties>
</file>